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741" r:id="rId3"/>
    <p:sldId id="303" r:id="rId4"/>
    <p:sldId id="742" r:id="rId5"/>
    <p:sldId id="841" r:id="rId6"/>
    <p:sldId id="838" r:id="rId7"/>
    <p:sldId id="842" r:id="rId8"/>
    <p:sldId id="257" r:id="rId9"/>
    <p:sldId id="720" r:id="rId10"/>
    <p:sldId id="267" r:id="rId11"/>
    <p:sldId id="268" r:id="rId12"/>
    <p:sldId id="721" r:id="rId13"/>
    <p:sldId id="274" r:id="rId14"/>
    <p:sldId id="275" r:id="rId15"/>
    <p:sldId id="270" r:id="rId16"/>
    <p:sldId id="843" r:id="rId17"/>
    <p:sldId id="273" r:id="rId18"/>
    <p:sldId id="259" r:id="rId19"/>
    <p:sldId id="280" r:id="rId20"/>
    <p:sldId id="283" r:id="rId21"/>
    <p:sldId id="740" r:id="rId22"/>
    <p:sldId id="282" r:id="rId23"/>
    <p:sldId id="739" r:id="rId24"/>
    <p:sldId id="261" r:id="rId25"/>
    <p:sldId id="2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0D67"/>
    <a:srgbClr val="E8E7F0"/>
    <a:srgbClr val="6E06C1"/>
    <a:srgbClr val="00E4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6514" autoAdjust="0"/>
  </p:normalViewPr>
  <p:slideViewPr>
    <p:cSldViewPr snapToGrid="0">
      <p:cViewPr varScale="1">
        <p:scale>
          <a:sx n="55" d="100"/>
          <a:sy n="55" d="100"/>
        </p:scale>
        <p:origin x="440" y="192"/>
      </p:cViewPr>
      <p:guideLst/>
    </p:cSldViewPr>
  </p:slideViewPr>
  <p:outlineViewPr>
    <p:cViewPr>
      <p:scale>
        <a:sx n="20" d="100"/>
        <a:sy n="20" d="100"/>
      </p:scale>
      <p:origin x="0" y="-1368"/>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3261BD-AD0B-D3A3-F9D5-58B91B68A4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DDF7EFF-213F-ABF1-C730-C11C67F89C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D9EC67-25E6-4791-BDD3-F5DC20C71C3A}" type="datetimeFigureOut">
              <a:rPr lang="en-US" smtClean="0"/>
              <a:t>7/17/24</a:t>
            </a:fld>
            <a:endParaRPr lang="en-US"/>
          </a:p>
        </p:txBody>
      </p:sp>
      <p:sp>
        <p:nvSpPr>
          <p:cNvPr id="4" name="Footer Placeholder 3">
            <a:extLst>
              <a:ext uri="{FF2B5EF4-FFF2-40B4-BE49-F238E27FC236}">
                <a16:creationId xmlns:a16="http://schemas.microsoft.com/office/drawing/2014/main" id="{4CF6A17C-9D68-7BA1-96B7-E10CA36E04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EB922A8-B9D7-E827-0537-8C80E70CFB7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F68A0B-8F5B-4E48-81D2-DA4B1D9C7676}" type="slidenum">
              <a:rPr lang="en-US" smtClean="0"/>
              <a:t>‹#›</a:t>
            </a:fld>
            <a:endParaRPr lang="en-US"/>
          </a:p>
        </p:txBody>
      </p:sp>
    </p:spTree>
    <p:extLst>
      <p:ext uri="{BB962C8B-B14F-4D97-AF65-F5344CB8AC3E}">
        <p14:creationId xmlns:p14="http://schemas.microsoft.com/office/powerpoint/2010/main" val="121739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FCCAA-D984-4B96-9804-66F0FF00A492}" type="datetimeFigureOut">
              <a:rPr lang="en-US" smtClean="0"/>
              <a:t>7/17/24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DB53A2-445F-4666-8640-95D4068B6577}" type="slidenum">
              <a:rPr lang="en-US" smtClean="0"/>
              <a:t>‹#›</a:t>
            </a:fld>
            <a:endParaRPr lang="en-US"/>
          </a:p>
        </p:txBody>
      </p:sp>
    </p:spTree>
    <p:extLst>
      <p:ext uri="{BB962C8B-B14F-4D97-AF65-F5344CB8AC3E}">
        <p14:creationId xmlns:p14="http://schemas.microsoft.com/office/powerpoint/2010/main" val="434718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1</a:t>
            </a:fld>
            <a:endParaRPr lang="en-US"/>
          </a:p>
        </p:txBody>
      </p:sp>
    </p:spTree>
    <p:extLst>
      <p:ext uri="{BB962C8B-B14F-4D97-AF65-F5344CB8AC3E}">
        <p14:creationId xmlns:p14="http://schemas.microsoft.com/office/powerpoint/2010/main" val="4235949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10</a:t>
            </a:fld>
            <a:endParaRPr lang="en-US"/>
          </a:p>
        </p:txBody>
      </p:sp>
    </p:spTree>
    <p:extLst>
      <p:ext uri="{BB962C8B-B14F-4D97-AF65-F5344CB8AC3E}">
        <p14:creationId xmlns:p14="http://schemas.microsoft.com/office/powerpoint/2010/main" val="3433206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11</a:t>
            </a:fld>
            <a:endParaRPr lang="en-US"/>
          </a:p>
        </p:txBody>
      </p:sp>
    </p:spTree>
    <p:extLst>
      <p:ext uri="{BB962C8B-B14F-4D97-AF65-F5344CB8AC3E}">
        <p14:creationId xmlns:p14="http://schemas.microsoft.com/office/powerpoint/2010/main" val="3530663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12</a:t>
            </a:fld>
            <a:endParaRPr lang="en-US"/>
          </a:p>
        </p:txBody>
      </p:sp>
    </p:spTree>
    <p:extLst>
      <p:ext uri="{BB962C8B-B14F-4D97-AF65-F5344CB8AC3E}">
        <p14:creationId xmlns:p14="http://schemas.microsoft.com/office/powerpoint/2010/main" val="439661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13</a:t>
            </a:fld>
            <a:endParaRPr lang="en-US"/>
          </a:p>
        </p:txBody>
      </p:sp>
    </p:spTree>
    <p:extLst>
      <p:ext uri="{BB962C8B-B14F-4D97-AF65-F5344CB8AC3E}">
        <p14:creationId xmlns:p14="http://schemas.microsoft.com/office/powerpoint/2010/main" val="123530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DB53A2-445F-4666-8640-95D4068B6577}" type="slidenum">
              <a:rPr lang="en-US" smtClean="0"/>
              <a:t>14</a:t>
            </a:fld>
            <a:endParaRPr lang="en-US"/>
          </a:p>
        </p:txBody>
      </p:sp>
    </p:spTree>
    <p:extLst>
      <p:ext uri="{BB962C8B-B14F-4D97-AF65-F5344CB8AC3E}">
        <p14:creationId xmlns:p14="http://schemas.microsoft.com/office/powerpoint/2010/main" val="739145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15</a:t>
            </a:fld>
            <a:endParaRPr lang="en-US"/>
          </a:p>
        </p:txBody>
      </p:sp>
    </p:spTree>
    <p:extLst>
      <p:ext uri="{BB962C8B-B14F-4D97-AF65-F5344CB8AC3E}">
        <p14:creationId xmlns:p14="http://schemas.microsoft.com/office/powerpoint/2010/main" val="202443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16</a:t>
            </a:fld>
            <a:endParaRPr lang="en-US"/>
          </a:p>
        </p:txBody>
      </p:sp>
    </p:spTree>
    <p:extLst>
      <p:ext uri="{BB962C8B-B14F-4D97-AF65-F5344CB8AC3E}">
        <p14:creationId xmlns:p14="http://schemas.microsoft.com/office/powerpoint/2010/main" val="31435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17</a:t>
            </a:fld>
            <a:endParaRPr lang="en-US"/>
          </a:p>
        </p:txBody>
      </p:sp>
    </p:spTree>
    <p:extLst>
      <p:ext uri="{BB962C8B-B14F-4D97-AF65-F5344CB8AC3E}">
        <p14:creationId xmlns:p14="http://schemas.microsoft.com/office/powerpoint/2010/main" val="3170717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18</a:t>
            </a:fld>
            <a:endParaRPr lang="en-US"/>
          </a:p>
        </p:txBody>
      </p:sp>
    </p:spTree>
    <p:extLst>
      <p:ext uri="{BB962C8B-B14F-4D97-AF65-F5344CB8AC3E}">
        <p14:creationId xmlns:p14="http://schemas.microsoft.com/office/powerpoint/2010/main" val="767439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19</a:t>
            </a:fld>
            <a:endParaRPr lang="en-US"/>
          </a:p>
        </p:txBody>
      </p:sp>
    </p:spTree>
    <p:extLst>
      <p:ext uri="{BB962C8B-B14F-4D97-AF65-F5344CB8AC3E}">
        <p14:creationId xmlns:p14="http://schemas.microsoft.com/office/powerpoint/2010/main" val="4200286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Enora</a:t>
            </a:r>
          </a:p>
        </p:txBody>
      </p:sp>
      <p:sp>
        <p:nvSpPr>
          <p:cNvPr id="4" name="Slide Number Placeholder 3"/>
          <p:cNvSpPr>
            <a:spLocks noGrp="1"/>
          </p:cNvSpPr>
          <p:nvPr>
            <p:ph type="sldNum" sz="quarter" idx="5"/>
          </p:nvPr>
        </p:nvSpPr>
        <p:spPr/>
        <p:txBody>
          <a:bodyPr/>
          <a:lstStyle/>
          <a:p>
            <a:fld id="{FF9C4B7F-7329-024E-B3BE-F82CD734F483}" type="slidenum">
              <a:rPr lang="en-US" smtClean="0"/>
              <a:t>2</a:t>
            </a:fld>
            <a:endParaRPr lang="en-US"/>
          </a:p>
        </p:txBody>
      </p:sp>
    </p:spTree>
    <p:extLst>
      <p:ext uri="{BB962C8B-B14F-4D97-AF65-F5344CB8AC3E}">
        <p14:creationId xmlns:p14="http://schemas.microsoft.com/office/powerpoint/2010/main" val="158883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20</a:t>
            </a:fld>
            <a:endParaRPr lang="en-US"/>
          </a:p>
        </p:txBody>
      </p:sp>
    </p:spTree>
    <p:extLst>
      <p:ext uri="{BB962C8B-B14F-4D97-AF65-F5344CB8AC3E}">
        <p14:creationId xmlns:p14="http://schemas.microsoft.com/office/powerpoint/2010/main" val="203565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Rayisha leads</a:t>
            </a:r>
          </a:p>
        </p:txBody>
      </p:sp>
      <p:sp>
        <p:nvSpPr>
          <p:cNvPr id="4" name="Slide Number Placeholder 3"/>
          <p:cNvSpPr>
            <a:spLocks noGrp="1"/>
          </p:cNvSpPr>
          <p:nvPr>
            <p:ph type="sldNum" sz="quarter" idx="5"/>
          </p:nvPr>
        </p:nvSpPr>
        <p:spPr/>
        <p:txBody>
          <a:bodyPr/>
          <a:lstStyle/>
          <a:p>
            <a:fld id="{3CDB53A2-445F-4666-8640-95D4068B6577}" type="slidenum">
              <a:rPr lang="en-US" smtClean="0"/>
              <a:t>21</a:t>
            </a:fld>
            <a:endParaRPr lang="en-US"/>
          </a:p>
        </p:txBody>
      </p:sp>
    </p:spTree>
    <p:extLst>
      <p:ext uri="{BB962C8B-B14F-4D97-AF65-F5344CB8AC3E}">
        <p14:creationId xmlns:p14="http://schemas.microsoft.com/office/powerpoint/2010/main" val="3590819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22</a:t>
            </a:fld>
            <a:endParaRPr lang="en-US"/>
          </a:p>
        </p:txBody>
      </p:sp>
    </p:spTree>
    <p:extLst>
      <p:ext uri="{BB962C8B-B14F-4D97-AF65-F5344CB8AC3E}">
        <p14:creationId xmlns:p14="http://schemas.microsoft.com/office/powerpoint/2010/main" val="2402432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23</a:t>
            </a:fld>
            <a:endParaRPr lang="en-US"/>
          </a:p>
        </p:txBody>
      </p:sp>
    </p:spTree>
    <p:extLst>
      <p:ext uri="{BB962C8B-B14F-4D97-AF65-F5344CB8AC3E}">
        <p14:creationId xmlns:p14="http://schemas.microsoft.com/office/powerpoint/2010/main" val="385621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24</a:t>
            </a:fld>
            <a:endParaRPr lang="en-US"/>
          </a:p>
        </p:txBody>
      </p:sp>
    </p:spTree>
    <p:extLst>
      <p:ext uri="{BB962C8B-B14F-4D97-AF65-F5344CB8AC3E}">
        <p14:creationId xmlns:p14="http://schemas.microsoft.com/office/powerpoint/2010/main" val="3503211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25</a:t>
            </a:fld>
            <a:endParaRPr lang="en-US"/>
          </a:p>
        </p:txBody>
      </p:sp>
    </p:spTree>
    <p:extLst>
      <p:ext uri="{BB962C8B-B14F-4D97-AF65-F5344CB8AC3E}">
        <p14:creationId xmlns:p14="http://schemas.microsoft.com/office/powerpoint/2010/main" val="461707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Enora</a:t>
            </a:r>
          </a:p>
        </p:txBody>
      </p:sp>
      <p:sp>
        <p:nvSpPr>
          <p:cNvPr id="4" name="Slide Number Placeholder 3"/>
          <p:cNvSpPr>
            <a:spLocks noGrp="1"/>
          </p:cNvSpPr>
          <p:nvPr>
            <p:ph type="sldNum" sz="quarter" idx="5"/>
          </p:nvPr>
        </p:nvSpPr>
        <p:spPr/>
        <p:txBody>
          <a:bodyPr/>
          <a:lstStyle/>
          <a:p>
            <a:fld id="{FF9C4B7F-7329-024E-B3BE-F82CD734F483}" type="slidenum">
              <a:rPr lang="en-US" smtClean="0"/>
              <a:t>3</a:t>
            </a:fld>
            <a:endParaRPr lang="en-US"/>
          </a:p>
        </p:txBody>
      </p:sp>
    </p:spTree>
    <p:extLst>
      <p:ext uri="{BB962C8B-B14F-4D97-AF65-F5344CB8AC3E}">
        <p14:creationId xmlns:p14="http://schemas.microsoft.com/office/powerpoint/2010/main" val="809743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Enora</a:t>
            </a:r>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7981185B-C52A-8E46-82F1-0BB7D15B3F80}" type="datetime1">
              <a:rPr lang="en-US" smtClean="0"/>
              <a:t>7/17/24</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364997B8-0212-4246-94F4-5178556645E7}" type="slidenum">
              <a:rPr lang="en-US" smtClean="0"/>
              <a:t>4</a:t>
            </a:fld>
            <a:endParaRPr lang="en-US"/>
          </a:p>
        </p:txBody>
      </p:sp>
    </p:spTree>
    <p:extLst>
      <p:ext uri="{BB962C8B-B14F-4D97-AF65-F5344CB8AC3E}">
        <p14:creationId xmlns:p14="http://schemas.microsoft.com/office/powerpoint/2010/main" val="3991068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Enora</a:t>
            </a:r>
          </a:p>
        </p:txBody>
      </p:sp>
      <p:sp>
        <p:nvSpPr>
          <p:cNvPr id="4" name="Slide Number Placeholder 3"/>
          <p:cNvSpPr>
            <a:spLocks noGrp="1"/>
          </p:cNvSpPr>
          <p:nvPr>
            <p:ph type="sldNum" sz="quarter" idx="5"/>
          </p:nvPr>
        </p:nvSpPr>
        <p:spPr/>
        <p:txBody>
          <a:bodyPr/>
          <a:lstStyle/>
          <a:p>
            <a:fld id="{FF9C4B7F-7329-024E-B3BE-F82CD734F483}" type="slidenum">
              <a:rPr lang="en-US" smtClean="0"/>
              <a:t>5</a:t>
            </a:fld>
            <a:endParaRPr lang="en-US"/>
          </a:p>
        </p:txBody>
      </p:sp>
    </p:spTree>
    <p:extLst>
      <p:ext uri="{BB962C8B-B14F-4D97-AF65-F5344CB8AC3E}">
        <p14:creationId xmlns:p14="http://schemas.microsoft.com/office/powerpoint/2010/main" val="12890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Enora – suggest introduce Robyn for welcome slide</a:t>
            </a:r>
          </a:p>
        </p:txBody>
      </p:sp>
      <p:sp>
        <p:nvSpPr>
          <p:cNvPr id="4" name="Slide Number Placeholder 3"/>
          <p:cNvSpPr>
            <a:spLocks noGrp="1"/>
          </p:cNvSpPr>
          <p:nvPr>
            <p:ph type="sldNum" sz="quarter" idx="5"/>
          </p:nvPr>
        </p:nvSpPr>
        <p:spPr/>
        <p:txBody>
          <a:bodyPr/>
          <a:lstStyle/>
          <a:p>
            <a:fld id="{FF9C4B7F-7329-024E-B3BE-F82CD734F483}" type="slidenum">
              <a:rPr lang="en-US" smtClean="0"/>
              <a:t>6</a:t>
            </a:fld>
            <a:endParaRPr lang="en-US"/>
          </a:p>
        </p:txBody>
      </p:sp>
    </p:spTree>
    <p:extLst>
      <p:ext uri="{BB962C8B-B14F-4D97-AF65-F5344CB8AC3E}">
        <p14:creationId xmlns:p14="http://schemas.microsoft.com/office/powerpoint/2010/main" val="3236269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7</a:t>
            </a:fld>
            <a:endParaRPr lang="en-US"/>
          </a:p>
        </p:txBody>
      </p:sp>
    </p:spTree>
    <p:extLst>
      <p:ext uri="{BB962C8B-B14F-4D97-AF65-F5344CB8AC3E}">
        <p14:creationId xmlns:p14="http://schemas.microsoft.com/office/powerpoint/2010/main" val="861425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8</a:t>
            </a:fld>
            <a:endParaRPr lang="en-US"/>
          </a:p>
        </p:txBody>
      </p:sp>
    </p:spTree>
    <p:extLst>
      <p:ext uri="{BB962C8B-B14F-4D97-AF65-F5344CB8AC3E}">
        <p14:creationId xmlns:p14="http://schemas.microsoft.com/office/powerpoint/2010/main" val="3673128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B53A2-445F-4666-8640-95D4068B6577}" type="slidenum">
              <a:rPr lang="en-US" smtClean="0"/>
              <a:t>9</a:t>
            </a:fld>
            <a:endParaRPr lang="en-US"/>
          </a:p>
        </p:txBody>
      </p:sp>
    </p:spTree>
    <p:extLst>
      <p:ext uri="{BB962C8B-B14F-4D97-AF65-F5344CB8AC3E}">
        <p14:creationId xmlns:p14="http://schemas.microsoft.com/office/powerpoint/2010/main" val="772591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100000">
              <a:srgbClr val="6E06C1"/>
            </a:gs>
            <a:gs pos="65000">
              <a:srgbClr val="170D67"/>
            </a:gs>
          </a:gsLst>
          <a:lin ang="8100000" scaled="0"/>
        </a:gradFill>
        <a:effectLst/>
      </p:bgPr>
    </p:bg>
    <p:spTree>
      <p:nvGrpSpPr>
        <p:cNvPr id="1" name=""/>
        <p:cNvGrpSpPr/>
        <p:nvPr/>
      </p:nvGrpSpPr>
      <p:grpSpPr>
        <a:xfrm>
          <a:off x="0" y="0"/>
          <a:ext cx="0" cy="0"/>
          <a:chOff x="0" y="0"/>
          <a:chExt cx="0" cy="0"/>
        </a:xfrm>
      </p:grpSpPr>
      <p:pic>
        <p:nvPicPr>
          <p:cNvPr id="7" name="Wave B">
            <a:extLst>
              <a:ext uri="{FF2B5EF4-FFF2-40B4-BE49-F238E27FC236}">
                <a16:creationId xmlns:a16="http://schemas.microsoft.com/office/drawing/2014/main" id="{1B37C323-386D-25AD-0C53-A5A03DECB7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96"/>
            <a:ext cx="12192000" cy="6851904"/>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C6D60C5F-2E23-9EE9-82B2-24086FE2EC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900" y="507411"/>
            <a:ext cx="1984085" cy="1241172"/>
          </a:xfrm>
          <a:prstGeom prst="rect">
            <a:avLst/>
          </a:prstGeom>
        </p:spPr>
      </p:pic>
      <p:pic>
        <p:nvPicPr>
          <p:cNvPr id="12" name="Pepco">
            <a:extLst>
              <a:ext uri="{FF2B5EF4-FFF2-40B4-BE49-F238E27FC236}">
                <a16:creationId xmlns:a16="http://schemas.microsoft.com/office/drawing/2014/main" id="{DAE273DE-0BAA-3EF1-B92E-AFE7A9E48F1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black">
          <a:xfrm>
            <a:off x="475724" y="5643195"/>
            <a:ext cx="2298776" cy="707394"/>
          </a:xfrm>
          <a:prstGeom prst="rect">
            <a:avLst/>
          </a:prstGeom>
        </p:spPr>
      </p:pic>
      <p:pic>
        <p:nvPicPr>
          <p:cNvPr id="13" name="Picture 12">
            <a:extLst>
              <a:ext uri="{FF2B5EF4-FFF2-40B4-BE49-F238E27FC236}">
                <a16:creationId xmlns:a16="http://schemas.microsoft.com/office/drawing/2014/main" id="{75551EB8-1FF5-F9AB-575A-6D363151179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853272" y="5711119"/>
            <a:ext cx="3863004" cy="571546"/>
          </a:xfrm>
          <a:prstGeom prst="rect">
            <a:avLst/>
          </a:prstGeom>
        </p:spPr>
      </p:pic>
    </p:spTree>
    <p:extLst>
      <p:ext uri="{BB962C8B-B14F-4D97-AF65-F5344CB8AC3E}">
        <p14:creationId xmlns:p14="http://schemas.microsoft.com/office/powerpoint/2010/main" val="3727585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rgbClr val="E8E7F0"/>
        </a:solidFill>
        <a:effectLst/>
      </p:bgPr>
    </p:bg>
    <p:spTree>
      <p:nvGrpSpPr>
        <p:cNvPr id="1" name=""/>
        <p:cNvGrpSpPr/>
        <p:nvPr/>
      </p:nvGrpSpPr>
      <p:grpSpPr>
        <a:xfrm>
          <a:off x="0" y="0"/>
          <a:ext cx="0" cy="0"/>
          <a:chOff x="0" y="0"/>
          <a:chExt cx="0" cy="0"/>
        </a:xfrm>
      </p:grpSpPr>
      <p:pic>
        <p:nvPicPr>
          <p:cNvPr id="5" name="Wave B">
            <a:extLst>
              <a:ext uri="{FF2B5EF4-FFF2-40B4-BE49-F238E27FC236}">
                <a16:creationId xmlns:a16="http://schemas.microsoft.com/office/drawing/2014/main" id="{DDC1A0AB-9F10-7B0B-6EE4-25CA332917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96"/>
            <a:ext cx="12192000" cy="6851904"/>
          </a:xfrm>
          <a:prstGeom prst="rect">
            <a:avLst/>
          </a:prstGeom>
        </p:spPr>
      </p:pic>
      <p:sp>
        <p:nvSpPr>
          <p:cNvPr id="4" name="Slide Number Placeholder 3">
            <a:extLst>
              <a:ext uri="{FF2B5EF4-FFF2-40B4-BE49-F238E27FC236}">
                <a16:creationId xmlns:a16="http://schemas.microsoft.com/office/drawing/2014/main" id="{91FEAA15-454F-27F0-D9ED-4DD0A4F97FE4}"/>
              </a:ext>
            </a:extLst>
          </p:cNvPr>
          <p:cNvSpPr>
            <a:spLocks noGrp="1"/>
          </p:cNvSpPr>
          <p:nvPr>
            <p:ph type="sldNum" sz="quarter" idx="11"/>
          </p:nvPr>
        </p:nvSpPr>
        <p:spPr/>
        <p:txBody>
          <a:bodyPr/>
          <a:lstStyle/>
          <a:p>
            <a:fld id="{719A0B88-BF49-0446-AB6C-EDFF5613CB1A}" type="slidenum">
              <a:rPr lang="en-US" smtClean="0"/>
              <a:pPr/>
              <a:t>‹#›</a:t>
            </a:fld>
            <a:endParaRPr lang="en-US" dirty="0"/>
          </a:p>
        </p:txBody>
      </p:sp>
      <p:sp>
        <p:nvSpPr>
          <p:cNvPr id="6" name="Footer Placeholder 2">
            <a:extLst>
              <a:ext uri="{FF2B5EF4-FFF2-40B4-BE49-F238E27FC236}">
                <a16:creationId xmlns:a16="http://schemas.microsoft.com/office/drawing/2014/main" id="{E7ADE893-3289-266E-3AE2-37059ABDC7F9}"/>
              </a:ext>
            </a:extLst>
          </p:cNvPr>
          <p:cNvSpPr>
            <a:spLocks noGrp="1"/>
          </p:cNvSpPr>
          <p:nvPr>
            <p:ph type="ftr" sz="quarter" idx="12"/>
          </p:nvPr>
        </p:nvSpPr>
        <p:spPr>
          <a:xfrm>
            <a:off x="2387600" y="6426465"/>
            <a:ext cx="3559175" cy="228600"/>
          </a:xfrm>
        </p:spPr>
        <p:txBody>
          <a:bodyPr/>
          <a:lstStyle>
            <a:lvl1pPr algn="l">
              <a:defRPr/>
            </a:lvl1pPr>
          </a:lstStyle>
          <a:p>
            <a:r>
              <a:rPr lang="en-US"/>
              <a:t>Edit presentation title on Slide Master using Insert &gt; Header &amp; Footer</a:t>
            </a:r>
            <a:endParaRPr lang="en-US" dirty="0"/>
          </a:p>
        </p:txBody>
      </p:sp>
      <p:sp>
        <p:nvSpPr>
          <p:cNvPr id="7" name="Title 2">
            <a:extLst>
              <a:ext uri="{FF2B5EF4-FFF2-40B4-BE49-F238E27FC236}">
                <a16:creationId xmlns:a16="http://schemas.microsoft.com/office/drawing/2014/main" id="{33834375-B40E-C74E-5D50-7B82D2C8B1F1}"/>
              </a:ext>
            </a:extLst>
          </p:cNvPr>
          <p:cNvSpPr>
            <a:spLocks noGrp="1"/>
          </p:cNvSpPr>
          <p:nvPr>
            <p:ph type="title" hasCustomPrompt="1"/>
          </p:nvPr>
        </p:nvSpPr>
        <p:spPr>
          <a:xfrm>
            <a:off x="457201" y="2895600"/>
            <a:ext cx="11277599" cy="1767840"/>
          </a:xfrm>
          <a:prstGeom prst="rect">
            <a:avLst/>
          </a:prstGeom>
        </p:spPr>
        <p:txBody>
          <a:bodyPr lIns="0" tIns="0" rIns="0" bIns="0" anchor="t" anchorCtr="0"/>
          <a:lstStyle>
            <a:lvl1pPr algn="l">
              <a:lnSpc>
                <a:spcPct val="90000"/>
              </a:lnSpc>
              <a:defRPr sz="6000" b="0">
                <a:solidFill>
                  <a:srgbClr val="170D67"/>
                </a:solidFill>
                <a:latin typeface="Arial" panose="020B0604020202020204" pitchFamily="34" charset="0"/>
                <a:cs typeface="Arial" panose="020B0604020202020204" pitchFamily="34" charset="0"/>
              </a:defRPr>
            </a:lvl1pPr>
          </a:lstStyle>
          <a:p>
            <a:r>
              <a:rPr lang="en-US" dirty="0"/>
              <a:t>[Section divider title]</a:t>
            </a:r>
          </a:p>
        </p:txBody>
      </p:sp>
    </p:spTree>
    <p:extLst>
      <p:ext uri="{BB962C8B-B14F-4D97-AF65-F5344CB8AC3E}">
        <p14:creationId xmlns:p14="http://schemas.microsoft.com/office/powerpoint/2010/main" val="2274033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69B46E-4944-2E57-2B96-1CB0D9FCD571}"/>
              </a:ext>
            </a:extLst>
          </p:cNvPr>
          <p:cNvSpPr>
            <a:spLocks noGrp="1"/>
          </p:cNvSpPr>
          <p:nvPr>
            <p:ph type="sldNum" sz="quarter" idx="11"/>
          </p:nvPr>
        </p:nvSpPr>
        <p:spPr/>
        <p:txBody>
          <a:bodyPr/>
          <a:lstStyle/>
          <a:p>
            <a:fld id="{719A0B88-BF49-0446-AB6C-EDFF5613CB1A}" type="slidenum">
              <a:rPr lang="en-US" smtClean="0"/>
              <a:pPr/>
              <a:t>‹#›</a:t>
            </a:fld>
            <a:endParaRPr lang="en-US" dirty="0"/>
          </a:p>
        </p:txBody>
      </p:sp>
      <p:pic>
        <p:nvPicPr>
          <p:cNvPr id="6" name="Wave B">
            <a:extLst>
              <a:ext uri="{FF2B5EF4-FFF2-40B4-BE49-F238E27FC236}">
                <a16:creationId xmlns:a16="http://schemas.microsoft.com/office/drawing/2014/main" id="{468326AE-5BCC-E586-314B-003A1BD1A1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96"/>
            <a:ext cx="12192000" cy="6851904"/>
          </a:xfrm>
          <a:prstGeom prst="rect">
            <a:avLst/>
          </a:prstGeom>
        </p:spPr>
      </p:pic>
      <p:sp>
        <p:nvSpPr>
          <p:cNvPr id="5" name="Title 2">
            <a:extLst>
              <a:ext uri="{FF2B5EF4-FFF2-40B4-BE49-F238E27FC236}">
                <a16:creationId xmlns:a16="http://schemas.microsoft.com/office/drawing/2014/main" id="{A0A5D690-5CBF-7E52-C558-8158A3554FFA}"/>
              </a:ext>
            </a:extLst>
          </p:cNvPr>
          <p:cNvSpPr>
            <a:spLocks noGrp="1"/>
          </p:cNvSpPr>
          <p:nvPr>
            <p:ph type="title" hasCustomPrompt="1"/>
          </p:nvPr>
        </p:nvSpPr>
        <p:spPr>
          <a:xfrm>
            <a:off x="457201" y="2895600"/>
            <a:ext cx="11277599" cy="1767840"/>
          </a:xfrm>
          <a:prstGeom prst="rect">
            <a:avLst/>
          </a:prstGeom>
        </p:spPr>
        <p:txBody>
          <a:bodyPr lIns="0" tIns="0" rIns="0" bIns="0" anchor="t" anchorCtr="0"/>
          <a:lstStyle>
            <a:lvl1pPr algn="l">
              <a:lnSpc>
                <a:spcPct val="90000"/>
              </a:lnSpc>
              <a:defRPr sz="6000" b="0">
                <a:solidFill>
                  <a:schemeClr val="tx1"/>
                </a:solidFill>
                <a:latin typeface="Arial" panose="020B0604020202020204" pitchFamily="34" charset="0"/>
                <a:cs typeface="Arial" panose="020B0604020202020204" pitchFamily="34" charset="0"/>
              </a:defRPr>
            </a:lvl1pPr>
          </a:lstStyle>
          <a:p>
            <a:r>
              <a:rPr lang="en-US" dirty="0"/>
              <a:t>[Section divider title]</a:t>
            </a:r>
          </a:p>
        </p:txBody>
      </p:sp>
      <p:sp>
        <p:nvSpPr>
          <p:cNvPr id="7" name="Footer Placeholder 2">
            <a:extLst>
              <a:ext uri="{FF2B5EF4-FFF2-40B4-BE49-F238E27FC236}">
                <a16:creationId xmlns:a16="http://schemas.microsoft.com/office/drawing/2014/main" id="{CC729DDB-06E2-679A-E6CA-78AAFDEAC507}"/>
              </a:ext>
            </a:extLst>
          </p:cNvPr>
          <p:cNvSpPr>
            <a:spLocks noGrp="1"/>
          </p:cNvSpPr>
          <p:nvPr>
            <p:ph type="ftr" sz="quarter" idx="12"/>
          </p:nvPr>
        </p:nvSpPr>
        <p:spPr>
          <a:xfrm>
            <a:off x="2387600" y="6426465"/>
            <a:ext cx="3559175" cy="228600"/>
          </a:xfrm>
        </p:spPr>
        <p:txBody>
          <a:bodyPr/>
          <a:lstStyle>
            <a:lvl1pPr algn="l">
              <a:defRPr/>
            </a:lvl1pPr>
          </a:lstStyle>
          <a:p>
            <a:r>
              <a:rPr lang="en-US"/>
              <a:t>Edit presentation title on Slide Master using Insert &gt; Header &amp; Footer</a:t>
            </a:r>
            <a:endParaRPr lang="en-US" dirty="0"/>
          </a:p>
        </p:txBody>
      </p:sp>
    </p:spTree>
    <p:extLst>
      <p:ext uri="{BB962C8B-B14F-4D97-AF65-F5344CB8AC3E}">
        <p14:creationId xmlns:p14="http://schemas.microsoft.com/office/powerpoint/2010/main" val="2028821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B141B8-8FB5-FBE6-CBEB-4E9A6C2865C9}"/>
              </a:ext>
            </a:extLst>
          </p:cNvPr>
          <p:cNvSpPr>
            <a:spLocks noGrp="1"/>
          </p:cNvSpPr>
          <p:nvPr>
            <p:ph type="sldNum" sz="quarter" idx="11"/>
          </p:nvPr>
        </p:nvSpPr>
        <p:spPr/>
        <p:txBody>
          <a:bodyPr/>
          <a:lstStyle/>
          <a:p>
            <a:fld id="{719A0B88-BF49-0446-AB6C-EDFF5613CB1A}" type="slidenum">
              <a:rPr lang="en-US" smtClean="0"/>
              <a:pPr/>
              <a:t>‹#›</a:t>
            </a:fld>
            <a:endParaRPr lang="en-US" dirty="0"/>
          </a:p>
        </p:txBody>
      </p:sp>
      <p:sp>
        <p:nvSpPr>
          <p:cNvPr id="7" name="Footer Placeholder 1">
            <a:extLst>
              <a:ext uri="{FF2B5EF4-FFF2-40B4-BE49-F238E27FC236}">
                <a16:creationId xmlns:a16="http://schemas.microsoft.com/office/drawing/2014/main" id="{38B86991-2042-994F-7FCC-CE2F23295452}"/>
              </a:ext>
            </a:extLst>
          </p:cNvPr>
          <p:cNvSpPr>
            <a:spLocks noGrp="1"/>
          </p:cNvSpPr>
          <p:nvPr>
            <p:ph type="ftr" sz="quarter" idx="12"/>
          </p:nvPr>
        </p:nvSpPr>
        <p:spPr>
          <a:xfrm>
            <a:off x="4317999" y="6426465"/>
            <a:ext cx="3559175" cy="228600"/>
          </a:xfrm>
        </p:spPr>
        <p:txBody>
          <a:bodyPr/>
          <a:lstStyle/>
          <a:p>
            <a:r>
              <a:rPr lang="en-US" dirty="0"/>
              <a:t>Edit presentation title on Slide Master using Insert &gt; Header &amp; Footer</a:t>
            </a:r>
          </a:p>
        </p:txBody>
      </p:sp>
    </p:spTree>
    <p:extLst>
      <p:ext uri="{BB962C8B-B14F-4D97-AF65-F5344CB8AC3E}">
        <p14:creationId xmlns:p14="http://schemas.microsoft.com/office/powerpoint/2010/main" val="3757483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peaker Intro">
    <p:bg>
      <p:bgPr>
        <a:solidFill>
          <a:srgbClr val="170D67"/>
        </a:solidFill>
        <a:effectLst/>
      </p:bgPr>
    </p:bg>
    <p:spTree>
      <p:nvGrpSpPr>
        <p:cNvPr id="1" name=""/>
        <p:cNvGrpSpPr/>
        <p:nvPr/>
      </p:nvGrpSpPr>
      <p:grpSpPr>
        <a:xfrm>
          <a:off x="0" y="0"/>
          <a:ext cx="0" cy="0"/>
          <a:chOff x="0" y="0"/>
          <a:chExt cx="0" cy="0"/>
        </a:xfrm>
      </p:grpSpPr>
      <p:pic>
        <p:nvPicPr>
          <p:cNvPr id="5" name="Wave C">
            <a:extLst>
              <a:ext uri="{FF2B5EF4-FFF2-40B4-BE49-F238E27FC236}">
                <a16:creationId xmlns:a16="http://schemas.microsoft.com/office/drawing/2014/main" id="{55214326-3287-38A1-D06A-768C1C39C6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096"/>
            <a:ext cx="12181162" cy="6851904"/>
          </a:xfrm>
          <a:prstGeom prst="rect">
            <a:avLst/>
          </a:prstGeom>
        </p:spPr>
      </p:pic>
      <p:sp>
        <p:nvSpPr>
          <p:cNvPr id="6" name="Title 1">
            <a:extLst>
              <a:ext uri="{FF2B5EF4-FFF2-40B4-BE49-F238E27FC236}">
                <a16:creationId xmlns:a16="http://schemas.microsoft.com/office/drawing/2014/main" id="{B461EA5F-E672-F4D6-834E-E29E2D4F61D7}"/>
              </a:ext>
            </a:extLst>
          </p:cNvPr>
          <p:cNvSpPr>
            <a:spLocks noGrp="1"/>
          </p:cNvSpPr>
          <p:nvPr>
            <p:ph type="title" hasCustomPrompt="1"/>
          </p:nvPr>
        </p:nvSpPr>
        <p:spPr>
          <a:xfrm>
            <a:off x="457200" y="1714500"/>
            <a:ext cx="7419975" cy="1874520"/>
          </a:xfrm>
          <a:prstGeom prst="rect">
            <a:avLst/>
          </a:prstGeom>
        </p:spPr>
        <p:txBody>
          <a:bodyPr lIns="0" tIns="0" rIns="0" bIns="0" anchor="t" anchorCtr="0"/>
          <a:lstStyle>
            <a:lvl1pPr algn="l">
              <a:lnSpc>
                <a:spcPct val="90000"/>
              </a:lnSpc>
              <a:defRPr sz="4400" b="1">
                <a:solidFill>
                  <a:schemeClr val="bg1"/>
                </a:solidFill>
                <a:latin typeface="Arial" panose="020B0604020202020204" pitchFamily="34" charset="0"/>
                <a:cs typeface="Arial" panose="020B0604020202020204" pitchFamily="34" charset="0"/>
              </a:defRPr>
            </a:lvl1pPr>
          </a:lstStyle>
          <a:p>
            <a:r>
              <a:rPr lang="en-US" dirty="0"/>
              <a:t>[Speaker intro subject title]</a:t>
            </a:r>
          </a:p>
        </p:txBody>
      </p:sp>
      <p:sp>
        <p:nvSpPr>
          <p:cNvPr id="7" name="Text Placeholder 2">
            <a:extLst>
              <a:ext uri="{FF2B5EF4-FFF2-40B4-BE49-F238E27FC236}">
                <a16:creationId xmlns:a16="http://schemas.microsoft.com/office/drawing/2014/main" id="{C63B81FD-06A7-727F-7A21-3C108C3665DB}"/>
              </a:ext>
            </a:extLst>
          </p:cNvPr>
          <p:cNvSpPr>
            <a:spLocks noGrp="1"/>
          </p:cNvSpPr>
          <p:nvPr>
            <p:ph type="body" sz="quarter" idx="10" hasCustomPrompt="1"/>
          </p:nvPr>
        </p:nvSpPr>
        <p:spPr>
          <a:xfrm>
            <a:off x="457200" y="3931920"/>
            <a:ext cx="7419974" cy="914400"/>
          </a:xfrm>
        </p:spPr>
        <p:txBody>
          <a:bodyPr/>
          <a:lstStyle>
            <a:lvl1pPr marL="0" indent="0">
              <a:spcBef>
                <a:spcPts val="0"/>
              </a:spcBef>
              <a:buFontTx/>
              <a:buNone/>
              <a:defRPr sz="1800" b="1">
                <a:solidFill>
                  <a:schemeClr val="bg1"/>
                </a:solidFill>
              </a:defRPr>
            </a:lvl1pPr>
            <a:lvl2pPr marL="0" indent="0">
              <a:spcBef>
                <a:spcPts val="0"/>
              </a:spcBef>
              <a:buFontTx/>
              <a:buNone/>
              <a:defRPr sz="1800">
                <a:solidFill>
                  <a:schemeClr val="bg1"/>
                </a:solidFill>
              </a:defRPr>
            </a:lvl2pPr>
            <a:lvl3pPr marL="228600" indent="-228600">
              <a:spcBef>
                <a:spcPts val="1200"/>
              </a:spcBef>
              <a:buFont typeface="Arial" panose="020B0604020202020204" pitchFamily="34" charset="0"/>
              <a:buChar char="•"/>
              <a:defRPr/>
            </a:lvl3pPr>
            <a:lvl4pPr marL="457200">
              <a:defRPr/>
            </a:lvl4pPr>
            <a:lvl5pPr marL="685800" indent="-228600">
              <a:buFont typeface="Arial" panose="020B0604020202020204" pitchFamily="34" charset="0"/>
              <a:buChar char="»"/>
              <a:defRPr/>
            </a:lvl5pPr>
            <a:lvl6pPr marL="914400" indent="-228600">
              <a:buFont typeface="Arial" panose="020B0604020202020204" pitchFamily="34" charset="0"/>
              <a:buChar char="–"/>
              <a:defRPr/>
            </a:lvl6pPr>
            <a:lvl7pPr marL="1143000" indent="-228600">
              <a:buFont typeface="Arial" panose="020B0604020202020204" pitchFamily="34" charset="0"/>
              <a:buChar char="–"/>
              <a:defRPr/>
            </a:lvl7pPr>
            <a:lvl8pPr marL="1371600" indent="-228600">
              <a:buFont typeface="Arial" panose="020B0604020202020204" pitchFamily="34" charset="0"/>
              <a:buChar char="–"/>
              <a:defRPr/>
            </a:lvl8pPr>
            <a:lvl9pPr marL="1600200" indent="-228600">
              <a:buFont typeface="Arial" panose="020B0604020202020204" pitchFamily="34" charset="0"/>
              <a:buChar char="–"/>
              <a:defRPr/>
            </a:lvl9pPr>
          </a:lstStyle>
          <a:p>
            <a:pPr lvl="0"/>
            <a:r>
              <a:rPr lang="en-US" dirty="0"/>
              <a:t>[Speaker Name]</a:t>
            </a:r>
          </a:p>
          <a:p>
            <a:pPr lvl="1"/>
            <a:r>
              <a:rPr lang="en-US" dirty="0"/>
              <a:t>[Speaker Title]</a:t>
            </a:r>
          </a:p>
        </p:txBody>
      </p:sp>
      <p:sp>
        <p:nvSpPr>
          <p:cNvPr id="9" name="Footer Placeholder 2">
            <a:extLst>
              <a:ext uri="{FF2B5EF4-FFF2-40B4-BE49-F238E27FC236}">
                <a16:creationId xmlns:a16="http://schemas.microsoft.com/office/drawing/2014/main" id="{6A3E3BD4-D816-9459-E48A-AC1633D168DA}"/>
              </a:ext>
            </a:extLst>
          </p:cNvPr>
          <p:cNvSpPr>
            <a:spLocks noGrp="1"/>
          </p:cNvSpPr>
          <p:nvPr>
            <p:ph type="ftr" sz="quarter" idx="11"/>
          </p:nvPr>
        </p:nvSpPr>
        <p:spPr>
          <a:xfrm>
            <a:off x="4317999" y="6426465"/>
            <a:ext cx="3559175" cy="228600"/>
          </a:xfrm>
        </p:spPr>
        <p:txBody>
          <a:bodyPr/>
          <a:lstStyle>
            <a:lvl1pPr>
              <a:defRPr>
                <a:solidFill>
                  <a:schemeClr val="bg1"/>
                </a:solidFill>
              </a:defRPr>
            </a:lvl1pPr>
          </a:lstStyle>
          <a:p>
            <a:r>
              <a:rPr lang="en-US"/>
              <a:t>Edit presentation title on Slide Master using Insert &gt; Header &amp; Footer</a:t>
            </a:r>
            <a:endParaRPr lang="en-US" dirty="0"/>
          </a:p>
        </p:txBody>
      </p:sp>
      <p:sp>
        <p:nvSpPr>
          <p:cNvPr id="10" name="Slide Number Placeholder 4">
            <a:extLst>
              <a:ext uri="{FF2B5EF4-FFF2-40B4-BE49-F238E27FC236}">
                <a16:creationId xmlns:a16="http://schemas.microsoft.com/office/drawing/2014/main" id="{CD1DAA86-081C-237A-7E27-885E0E26C2B7}"/>
              </a:ext>
            </a:extLst>
          </p:cNvPr>
          <p:cNvSpPr>
            <a:spLocks noGrp="1"/>
          </p:cNvSpPr>
          <p:nvPr>
            <p:ph type="sldNum" sz="quarter" idx="12"/>
          </p:nvPr>
        </p:nvSpPr>
        <p:spPr>
          <a:xfrm>
            <a:off x="11277600" y="6429375"/>
            <a:ext cx="457200" cy="228600"/>
          </a:xfrm>
        </p:spPr>
        <p:txBody>
          <a:bodyPr/>
          <a:lstStyle>
            <a:lvl1pPr>
              <a:defRPr>
                <a:solidFill>
                  <a:schemeClr val="bg1"/>
                </a:solidFill>
              </a:defRPr>
            </a:lvl1pPr>
          </a:lstStyle>
          <a:p>
            <a:fld id="{719A0B88-BF49-0446-AB6C-EDFF5613CB1A}" type="slidenum">
              <a:rPr lang="en-US" smtClean="0"/>
              <a:pPr/>
              <a:t>‹#›</a:t>
            </a:fld>
            <a:endParaRPr lang="en-US" dirty="0"/>
          </a:p>
        </p:txBody>
      </p:sp>
    </p:spTree>
    <p:extLst>
      <p:ext uri="{BB962C8B-B14F-4D97-AF65-F5344CB8AC3E}">
        <p14:creationId xmlns:p14="http://schemas.microsoft.com/office/powerpoint/2010/main" val="1037414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Photo 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7F7A25-D01E-35FB-60D5-7CD0871B22A3}"/>
              </a:ext>
            </a:extLst>
          </p:cNvPr>
          <p:cNvSpPr>
            <a:spLocks noGrp="1"/>
          </p:cNvSpPr>
          <p:nvPr>
            <p:ph type="sldNum" sz="quarter" idx="11"/>
          </p:nvPr>
        </p:nvSpPr>
        <p:spPr/>
        <p:txBody>
          <a:bodyPr/>
          <a:lstStyle/>
          <a:p>
            <a:fld id="{719A0B88-BF49-0446-AB6C-EDFF5613CB1A}" type="slidenum">
              <a:rPr lang="en-US" smtClean="0"/>
              <a:pPr/>
              <a:t>‹#›</a:t>
            </a:fld>
            <a:endParaRPr lang="en-US" dirty="0"/>
          </a:p>
        </p:txBody>
      </p:sp>
      <p:sp>
        <p:nvSpPr>
          <p:cNvPr id="5" name="Picture Placeholder 3">
            <a:extLst>
              <a:ext uri="{FF2B5EF4-FFF2-40B4-BE49-F238E27FC236}">
                <a16:creationId xmlns:a16="http://schemas.microsoft.com/office/drawing/2014/main" id="{1D33B64D-BA85-3CA6-23FB-B31507EB74E9}"/>
              </a:ext>
            </a:extLst>
          </p:cNvPr>
          <p:cNvSpPr>
            <a:spLocks noGrp="1"/>
          </p:cNvSpPr>
          <p:nvPr>
            <p:ph type="pic" sz="quarter" idx="14" hasCustomPrompt="1"/>
          </p:nvPr>
        </p:nvSpPr>
        <p:spPr>
          <a:xfrm>
            <a:off x="6248400" y="0"/>
            <a:ext cx="5957668" cy="6858000"/>
          </a:xfrm>
          <a:solidFill>
            <a:schemeClr val="bg1">
              <a:lumMod val="85000"/>
            </a:schemeClr>
          </a:solidFill>
        </p:spPr>
        <p:txBody>
          <a:bodyPr anchor="t" anchorCtr="0"/>
          <a:lstStyle>
            <a:lvl1pPr marL="0" marR="0" indent="0" algn="l" defTabSz="685800" rtl="0" eaLnBrk="1" fontAlgn="auto" latinLnBrk="0" hangingPunct="1">
              <a:lnSpc>
                <a:spcPct val="110000"/>
              </a:lnSpc>
              <a:spcBef>
                <a:spcPts val="1200"/>
              </a:spcBef>
              <a:spcAft>
                <a:spcPts val="0"/>
              </a:spcAft>
              <a:buClrTx/>
              <a:buSzTx/>
              <a:buFont typeface="Arial" panose="020B0604020202020204" pitchFamily="34" charset="0"/>
              <a:buNone/>
              <a:tabLst/>
              <a:defRPr sz="1000">
                <a:solidFill>
                  <a:schemeClr val="bg1">
                    <a:lumMod val="50000"/>
                  </a:schemeClr>
                </a:solidFill>
              </a:defRPr>
            </a:lvl1pPr>
          </a:lstStyle>
          <a:p>
            <a:pPr marL="0" marR="0" lvl="0" indent="0" algn="l" defTabSz="685800"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dirty="0"/>
              <a:t>Click icon to add picture; </a:t>
            </a:r>
            <a:br>
              <a:rPr lang="en-US" dirty="0"/>
            </a:br>
            <a:r>
              <a:rPr lang="en-US" dirty="0"/>
              <a:t>Disclaimer and slide number should sit on top of picture</a:t>
            </a:r>
          </a:p>
        </p:txBody>
      </p:sp>
      <p:sp>
        <p:nvSpPr>
          <p:cNvPr id="7" name="Content Placeholder 2">
            <a:extLst>
              <a:ext uri="{FF2B5EF4-FFF2-40B4-BE49-F238E27FC236}">
                <a16:creationId xmlns:a16="http://schemas.microsoft.com/office/drawing/2014/main" id="{0A169171-DA92-1E6A-33DD-5697150847C5}"/>
              </a:ext>
            </a:extLst>
          </p:cNvPr>
          <p:cNvSpPr txBox="1">
            <a:spLocks/>
          </p:cNvSpPr>
          <p:nvPr userDrawn="1"/>
        </p:nvSpPr>
        <p:spPr>
          <a:xfrm>
            <a:off x="457200" y="1714500"/>
            <a:ext cx="5486400" cy="4495800"/>
          </a:xfrm>
          <a:prstGeom prst="rect">
            <a:avLst/>
          </a:prstGeom>
        </p:spPr>
        <p:txBody>
          <a:bodyPr vert="horz" lIns="0" tIns="0" rIns="0" bIns="0" spcCol="301752" rtlCol="0">
            <a:noAutofit/>
          </a:bodyPr>
          <a:lstStyle>
            <a:lvl1pPr marL="228600" indent="-228600" algn="l" defTabSz="685800" rtl="0" eaLnBrk="1" latinLnBrk="0" hangingPunct="1">
              <a:lnSpc>
                <a:spcPct val="110000"/>
              </a:lnSpc>
              <a:spcBef>
                <a:spcPts val="1200"/>
              </a:spcBef>
              <a:buClrTx/>
              <a:buFont typeface="Arial" panose="020B0604020202020204" pitchFamily="34" charset="0"/>
              <a:buChar char="•"/>
              <a:defRPr sz="1600" kern="1200">
                <a:solidFill>
                  <a:schemeClr val="tx1"/>
                </a:solidFill>
                <a:latin typeface="+mn-lt"/>
                <a:ea typeface="+mn-ea"/>
                <a:cs typeface="+mn-cs"/>
              </a:defRPr>
            </a:lvl1pPr>
            <a:lvl2pPr marL="4572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2pPr>
            <a:lvl3pPr marL="6858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3pPr>
            <a:lvl4pPr marL="9144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4pPr>
            <a:lvl5pPr marL="11430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5pPr>
            <a:lvl6pPr marL="13716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6pPr>
            <a:lvl7pPr marL="16002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7pPr>
            <a:lvl8pPr marL="18288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8pPr>
            <a:lvl9pPr marL="20574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9p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457200" marR="0" lvl="1" indent="-228600" algn="l" defTabSz="68580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685800" marR="0" lvl="2" indent="-228600" algn="l" defTabSz="68580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914400" marR="0" lvl="3" indent="-228600" algn="l" defTabSz="68580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1143000" marR="0" lvl="4" indent="-228600" algn="l" defTabSz="68580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Footer Placeholder 1">
            <a:extLst>
              <a:ext uri="{FF2B5EF4-FFF2-40B4-BE49-F238E27FC236}">
                <a16:creationId xmlns:a16="http://schemas.microsoft.com/office/drawing/2014/main" id="{ADCBED82-CF0A-D262-959D-F7EB441FC0C9}"/>
              </a:ext>
            </a:extLst>
          </p:cNvPr>
          <p:cNvSpPr txBox="1">
            <a:spLocks/>
          </p:cNvSpPr>
          <p:nvPr userDrawn="1"/>
        </p:nvSpPr>
        <p:spPr>
          <a:xfrm>
            <a:off x="2387600" y="6428232"/>
            <a:ext cx="3556000" cy="228600"/>
          </a:xfrm>
          <a:prstGeom prst="rect">
            <a:avLst/>
          </a:prstGeom>
        </p:spPr>
        <p:txBody>
          <a:bodyPr vert="horz" wrap="none" lIns="0" tIns="0" rIns="0" bIns="0" rtlCol="0" anchor="b" anchorCtr="0"/>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00000"/>
                </a:solidFill>
                <a:latin typeface="Arial"/>
              </a:rPr>
              <a:t>Edit presentation title on Slide Master using Insert &gt; Header &amp; Footer</a:t>
            </a:r>
            <a:endParaRPr lang="en-US" dirty="0">
              <a:solidFill>
                <a:srgbClr val="000000"/>
              </a:solidFill>
              <a:latin typeface="Arial"/>
            </a:endParaRPr>
          </a:p>
        </p:txBody>
      </p:sp>
      <p:sp>
        <p:nvSpPr>
          <p:cNvPr id="11" name="Title 1">
            <a:extLst>
              <a:ext uri="{FF2B5EF4-FFF2-40B4-BE49-F238E27FC236}">
                <a16:creationId xmlns:a16="http://schemas.microsoft.com/office/drawing/2014/main" id="{6327B39D-2588-A442-F5EB-726FFD43E29D}"/>
              </a:ext>
            </a:extLst>
          </p:cNvPr>
          <p:cNvSpPr txBox="1">
            <a:spLocks/>
          </p:cNvSpPr>
          <p:nvPr userDrawn="1"/>
        </p:nvSpPr>
        <p:spPr>
          <a:xfrm>
            <a:off x="457201" y="457200"/>
            <a:ext cx="5486400" cy="9144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170D67"/>
                </a:solidFill>
                <a:effectLst/>
                <a:uLnTx/>
                <a:uFillTx/>
                <a:latin typeface="Arial"/>
                <a:ea typeface="+mj-ea"/>
                <a:cs typeface="+mj-cs"/>
              </a:rPr>
              <a:t>[Slide title]</a:t>
            </a:r>
            <a:endParaRPr kumimoji="0" lang="en-US" sz="3200" b="1" i="0" u="none" strike="noStrike" kern="1200" cap="none" spc="0" normalizeH="0" baseline="0" noProof="0" dirty="0">
              <a:ln>
                <a:noFill/>
              </a:ln>
              <a:solidFill>
                <a:srgbClr val="170D67"/>
              </a:solidFill>
              <a:effectLst/>
              <a:uLnTx/>
              <a:uFillTx/>
              <a:latin typeface="Arial"/>
              <a:ea typeface="+mj-ea"/>
              <a:cs typeface="+mj-cs"/>
            </a:endParaRPr>
          </a:p>
        </p:txBody>
      </p:sp>
    </p:spTree>
    <p:extLst>
      <p:ext uri="{BB962C8B-B14F-4D97-AF65-F5344CB8AC3E}">
        <p14:creationId xmlns:p14="http://schemas.microsoft.com/office/powerpoint/2010/main" val="1436971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Photo 2">
    <p:bg>
      <p:bgPr>
        <a:solidFill>
          <a:srgbClr val="170D67"/>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150CD7-4CAA-6F5F-A782-257B8044EBD0}"/>
              </a:ext>
            </a:extLst>
          </p:cNvPr>
          <p:cNvSpPr>
            <a:spLocks noGrp="1"/>
          </p:cNvSpPr>
          <p:nvPr>
            <p:ph type="sldNum" sz="quarter" idx="11"/>
          </p:nvPr>
        </p:nvSpPr>
        <p:spPr/>
        <p:txBody>
          <a:bodyPr/>
          <a:lstStyle/>
          <a:p>
            <a:fld id="{719A0B88-BF49-0446-AB6C-EDFF5613CB1A}" type="slidenum">
              <a:rPr lang="en-US" smtClean="0"/>
              <a:pPr/>
              <a:t>‹#›</a:t>
            </a:fld>
            <a:endParaRPr lang="en-US" dirty="0"/>
          </a:p>
        </p:txBody>
      </p:sp>
      <p:sp>
        <p:nvSpPr>
          <p:cNvPr id="5" name="Picture Placeholder 3">
            <a:extLst>
              <a:ext uri="{FF2B5EF4-FFF2-40B4-BE49-F238E27FC236}">
                <a16:creationId xmlns:a16="http://schemas.microsoft.com/office/drawing/2014/main" id="{8F17D78C-A5FF-1C2F-A800-54E73BC39466}"/>
              </a:ext>
            </a:extLst>
          </p:cNvPr>
          <p:cNvSpPr>
            <a:spLocks noGrp="1"/>
          </p:cNvSpPr>
          <p:nvPr>
            <p:ph type="pic" sz="quarter" idx="14" hasCustomPrompt="1"/>
          </p:nvPr>
        </p:nvSpPr>
        <p:spPr>
          <a:xfrm>
            <a:off x="6248400" y="0"/>
            <a:ext cx="5957668" cy="6858000"/>
          </a:xfrm>
          <a:solidFill>
            <a:schemeClr val="bg2"/>
          </a:solidFill>
        </p:spPr>
        <p:txBody>
          <a:bodyPr anchor="t" anchorCtr="0"/>
          <a:lstStyle>
            <a:lvl1pPr marL="0" marR="0" indent="0" algn="l" defTabSz="685800" rtl="0" eaLnBrk="1" fontAlgn="auto" latinLnBrk="0" hangingPunct="1">
              <a:lnSpc>
                <a:spcPct val="110000"/>
              </a:lnSpc>
              <a:spcBef>
                <a:spcPts val="1200"/>
              </a:spcBef>
              <a:spcAft>
                <a:spcPts val="0"/>
              </a:spcAft>
              <a:buClrTx/>
              <a:buSzTx/>
              <a:buFont typeface="Arial" panose="020B0604020202020204" pitchFamily="34" charset="0"/>
              <a:buNone/>
              <a:tabLst/>
              <a:defRPr sz="1000">
                <a:solidFill>
                  <a:schemeClr val="tx1">
                    <a:lumMod val="50000"/>
                  </a:schemeClr>
                </a:solidFill>
              </a:defRPr>
            </a:lvl1pPr>
          </a:lstStyle>
          <a:p>
            <a:pPr marL="0" marR="0" lvl="0" indent="0" algn="l" defTabSz="685800"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dirty="0"/>
              <a:t>Click icon to add picture; </a:t>
            </a:r>
            <a:br>
              <a:rPr lang="en-US" dirty="0"/>
            </a:br>
            <a:r>
              <a:rPr lang="en-US" dirty="0"/>
              <a:t>Disclaimer and slide number should sit on top of picture</a:t>
            </a:r>
          </a:p>
        </p:txBody>
      </p:sp>
      <p:sp>
        <p:nvSpPr>
          <p:cNvPr id="9" name="Footer Placeholder 1">
            <a:extLst>
              <a:ext uri="{FF2B5EF4-FFF2-40B4-BE49-F238E27FC236}">
                <a16:creationId xmlns:a16="http://schemas.microsoft.com/office/drawing/2014/main" id="{E3AEB7CB-8558-338C-873B-38DABB34AA21}"/>
              </a:ext>
            </a:extLst>
          </p:cNvPr>
          <p:cNvSpPr txBox="1">
            <a:spLocks/>
          </p:cNvSpPr>
          <p:nvPr userDrawn="1"/>
        </p:nvSpPr>
        <p:spPr>
          <a:xfrm>
            <a:off x="2386584" y="6428232"/>
            <a:ext cx="3557016" cy="228600"/>
          </a:xfrm>
          <a:prstGeom prst="rect">
            <a:avLst/>
          </a:prstGeom>
        </p:spPr>
        <p:txBody>
          <a:bodyPr vert="horz" wrap="none" lIns="0" tIns="0" rIns="0" bIns="0" rtlCol="0" anchor="b" anchorCtr="0"/>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latin typeface="Arial"/>
              </a:rPr>
              <a:t>Edit presentation title on Slide Master using Insert &gt; Header &amp; Footer</a:t>
            </a:r>
            <a:endParaRPr lang="en-US" dirty="0">
              <a:solidFill>
                <a:srgbClr val="FFFFFF"/>
              </a:solidFill>
              <a:latin typeface="Arial"/>
            </a:endParaRPr>
          </a:p>
        </p:txBody>
      </p:sp>
      <p:sp>
        <p:nvSpPr>
          <p:cNvPr id="10" name="Title 1">
            <a:extLst>
              <a:ext uri="{FF2B5EF4-FFF2-40B4-BE49-F238E27FC236}">
                <a16:creationId xmlns:a16="http://schemas.microsoft.com/office/drawing/2014/main" id="{CCE6F556-02CE-FEB4-3ACD-C02F9B8D3D09}"/>
              </a:ext>
            </a:extLst>
          </p:cNvPr>
          <p:cNvSpPr txBox="1">
            <a:spLocks/>
          </p:cNvSpPr>
          <p:nvPr userDrawn="1"/>
        </p:nvSpPr>
        <p:spPr>
          <a:xfrm>
            <a:off x="457200" y="457200"/>
            <a:ext cx="5486400" cy="9144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2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j-ea"/>
                <a:cs typeface="+mj-cs"/>
              </a:rPr>
              <a:t>[Slide title]</a:t>
            </a:r>
          </a:p>
        </p:txBody>
      </p:sp>
      <p:sp>
        <p:nvSpPr>
          <p:cNvPr id="11" name="Content Placeholder 2">
            <a:extLst>
              <a:ext uri="{FF2B5EF4-FFF2-40B4-BE49-F238E27FC236}">
                <a16:creationId xmlns:a16="http://schemas.microsoft.com/office/drawing/2014/main" id="{9F6568CC-B733-921D-7F51-71E722E09504}"/>
              </a:ext>
            </a:extLst>
          </p:cNvPr>
          <p:cNvSpPr txBox="1">
            <a:spLocks/>
          </p:cNvSpPr>
          <p:nvPr userDrawn="1"/>
        </p:nvSpPr>
        <p:spPr>
          <a:xfrm>
            <a:off x="457200" y="1714500"/>
            <a:ext cx="5486400" cy="4495800"/>
          </a:xfrm>
          <a:prstGeom prst="rect">
            <a:avLst/>
          </a:prstGeom>
        </p:spPr>
        <p:txBody>
          <a:bodyPr vert="horz" lIns="0" tIns="0" rIns="0" bIns="0" spcCol="301752" rtlCol="0">
            <a:noAutofit/>
          </a:bodyPr>
          <a:lstStyle>
            <a:lvl1pPr marL="228600" indent="-228600" algn="l" defTabSz="685800" rtl="0" eaLnBrk="1" latinLnBrk="0" hangingPunct="1">
              <a:lnSpc>
                <a:spcPct val="110000"/>
              </a:lnSpc>
              <a:spcBef>
                <a:spcPts val="1200"/>
              </a:spcBef>
              <a:buClrTx/>
              <a:buFont typeface="Arial" panose="020B0604020202020204" pitchFamily="34" charset="0"/>
              <a:buChar char="•"/>
              <a:defRPr sz="1600" kern="1200">
                <a:solidFill>
                  <a:schemeClr val="tx1"/>
                </a:solidFill>
                <a:latin typeface="+mn-lt"/>
                <a:ea typeface="+mn-ea"/>
                <a:cs typeface="+mn-cs"/>
              </a:defRPr>
            </a:lvl1pPr>
            <a:lvl2pPr marL="4572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2pPr>
            <a:lvl3pPr marL="6858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3pPr>
            <a:lvl4pPr marL="9144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4pPr>
            <a:lvl5pPr marL="11430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5pPr>
            <a:lvl6pPr marL="13716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6pPr>
            <a:lvl7pPr marL="16002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7pPr>
            <a:lvl8pPr marL="18288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8pPr>
            <a:lvl9pPr marL="2057400" indent="-228600" algn="l" defTabSz="685800" rtl="0" eaLnBrk="1" latinLnBrk="0" hangingPunct="1">
              <a:lnSpc>
                <a:spcPct val="110000"/>
              </a:lnSpc>
              <a:spcBef>
                <a:spcPts val="300"/>
              </a:spcBef>
              <a:buClrTx/>
              <a:buFont typeface="Arial" panose="020B0604020202020204" pitchFamily="34" charset="0"/>
              <a:buChar char="–"/>
              <a:defRPr sz="1600" kern="1200">
                <a:solidFill>
                  <a:schemeClr val="tx1"/>
                </a:solidFill>
                <a:latin typeface="+mn-lt"/>
                <a:ea typeface="+mn-ea"/>
                <a:cs typeface="+mn-cs"/>
              </a:defRPr>
            </a:lvl9p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Click to edit Master text styles</a:t>
            </a:r>
          </a:p>
          <a:p>
            <a:pPr marL="457200" marR="0" lvl="1" indent="-228600" algn="l" defTabSz="68580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Second level</a:t>
            </a:r>
          </a:p>
          <a:p>
            <a:pPr marL="685800" marR="0" lvl="2" indent="-228600" algn="l" defTabSz="68580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Third level</a:t>
            </a:r>
          </a:p>
          <a:p>
            <a:pPr marL="914400" marR="0" lvl="3" indent="-228600" algn="l" defTabSz="68580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Fourth level</a:t>
            </a:r>
          </a:p>
          <a:p>
            <a:pPr marL="1143000" marR="0" lvl="4" indent="-228600" algn="l" defTabSz="685800" rtl="0" eaLnBrk="1" fontAlgn="auto" latinLnBrk="0" hangingPunct="1">
              <a:lnSpc>
                <a:spcPct val="11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Arial"/>
                <a:ea typeface="+mn-ea"/>
                <a:cs typeface="+mn-cs"/>
              </a:rPr>
              <a:t>Fifth level</a:t>
            </a: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44235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gradFill>
          <a:gsLst>
            <a:gs pos="100000">
              <a:srgbClr val="6E06C1"/>
            </a:gs>
            <a:gs pos="64000">
              <a:srgbClr val="170D67"/>
            </a:gs>
          </a:gsLst>
          <a:lin ang="8100000" scaled="0"/>
        </a:gradFill>
        <a:effectLst/>
      </p:bgPr>
    </p:bg>
    <p:spTree>
      <p:nvGrpSpPr>
        <p:cNvPr id="1" name=""/>
        <p:cNvGrpSpPr/>
        <p:nvPr/>
      </p:nvGrpSpPr>
      <p:grpSpPr>
        <a:xfrm>
          <a:off x="0" y="0"/>
          <a:ext cx="0" cy="0"/>
          <a:chOff x="0" y="0"/>
          <a:chExt cx="0" cy="0"/>
        </a:xfrm>
      </p:grpSpPr>
      <p:pic>
        <p:nvPicPr>
          <p:cNvPr id="5" name="Wave B">
            <a:extLst>
              <a:ext uri="{FF2B5EF4-FFF2-40B4-BE49-F238E27FC236}">
                <a16:creationId xmlns:a16="http://schemas.microsoft.com/office/drawing/2014/main" id="{79E24D86-7B87-FA1D-A408-44BF39E644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8092A778-A7CF-7D49-B5CB-3791450D46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900" y="702582"/>
            <a:ext cx="1984085" cy="1241172"/>
          </a:xfrm>
          <a:prstGeom prst="rect">
            <a:avLst/>
          </a:prstGeom>
        </p:spPr>
      </p:pic>
      <p:sp>
        <p:nvSpPr>
          <p:cNvPr id="8" name="Thank you">
            <a:extLst>
              <a:ext uri="{FF2B5EF4-FFF2-40B4-BE49-F238E27FC236}">
                <a16:creationId xmlns:a16="http://schemas.microsoft.com/office/drawing/2014/main" id="{D1AA6670-BBC3-80EF-68F4-B2D469BF3BFE}"/>
              </a:ext>
            </a:extLst>
          </p:cNvPr>
          <p:cNvSpPr txBox="1"/>
          <p:nvPr userDrawn="1"/>
        </p:nvSpPr>
        <p:spPr>
          <a:xfrm>
            <a:off x="1104900" y="2926080"/>
            <a:ext cx="10629900" cy="1737360"/>
          </a:xfrm>
          <a:prstGeom prst="rect">
            <a:avLst/>
          </a:prstGeom>
          <a:noFill/>
        </p:spPr>
        <p:txBody>
          <a:bodyPr wrap="square" lIns="0" tIns="0" rIns="0" bIns="0" rtlCol="0" anchor="t" anchorCtr="0">
            <a:noAutofit/>
          </a:bodyPr>
          <a:lstStyle/>
          <a:p>
            <a:pPr>
              <a:lnSpc>
                <a:spcPct val="90000"/>
              </a:lnSpc>
              <a:buClr>
                <a:srgbClr val="170D67"/>
              </a:buClr>
              <a:buSzPct val="100000"/>
            </a:pPr>
            <a:r>
              <a:rPr lang="en-US" sz="6000" dirty="0">
                <a:solidFill>
                  <a:srgbClr val="FFFFFF"/>
                </a:solidFill>
                <a:latin typeface="Arial"/>
              </a:rPr>
              <a:t>Thank you</a:t>
            </a:r>
          </a:p>
        </p:txBody>
      </p:sp>
    </p:spTree>
    <p:extLst>
      <p:ext uri="{BB962C8B-B14F-4D97-AF65-F5344CB8AC3E}">
        <p14:creationId xmlns:p14="http://schemas.microsoft.com/office/powerpoint/2010/main" val="306798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rgbClr val="E8E7F0"/>
        </a:solidFill>
        <a:effectLst/>
      </p:bgPr>
    </p:bg>
    <p:spTree>
      <p:nvGrpSpPr>
        <p:cNvPr id="1" name=""/>
        <p:cNvGrpSpPr/>
        <p:nvPr/>
      </p:nvGrpSpPr>
      <p:grpSpPr>
        <a:xfrm>
          <a:off x="0" y="0"/>
          <a:ext cx="0" cy="0"/>
          <a:chOff x="0" y="0"/>
          <a:chExt cx="0" cy="0"/>
        </a:xfrm>
      </p:grpSpPr>
      <p:pic>
        <p:nvPicPr>
          <p:cNvPr id="5" name="Wave B">
            <a:extLst>
              <a:ext uri="{FF2B5EF4-FFF2-40B4-BE49-F238E27FC236}">
                <a16:creationId xmlns:a16="http://schemas.microsoft.com/office/drawing/2014/main" id="{9C0FDEA0-CC2B-1CF9-AF78-A4B7BB841E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7" name="Thank you">
            <a:extLst>
              <a:ext uri="{FF2B5EF4-FFF2-40B4-BE49-F238E27FC236}">
                <a16:creationId xmlns:a16="http://schemas.microsoft.com/office/drawing/2014/main" id="{09B2A720-DE3B-27B0-4B56-A05608BB3FF9}"/>
              </a:ext>
            </a:extLst>
          </p:cNvPr>
          <p:cNvSpPr txBox="1"/>
          <p:nvPr userDrawn="1"/>
        </p:nvSpPr>
        <p:spPr>
          <a:xfrm>
            <a:off x="1104900" y="2926080"/>
            <a:ext cx="10629900" cy="1737360"/>
          </a:xfrm>
          <a:prstGeom prst="rect">
            <a:avLst/>
          </a:prstGeom>
          <a:noFill/>
        </p:spPr>
        <p:txBody>
          <a:bodyPr wrap="square" lIns="0" tIns="0" rIns="0" bIns="0" rtlCol="0" anchor="t" anchorCtr="0">
            <a:noAutofit/>
          </a:bodyPr>
          <a:lstStyle/>
          <a:p>
            <a:pPr>
              <a:lnSpc>
                <a:spcPct val="90000"/>
              </a:lnSpc>
              <a:buClr>
                <a:srgbClr val="170D67"/>
              </a:buClr>
              <a:buSzPct val="100000"/>
            </a:pPr>
            <a:r>
              <a:rPr lang="en-US" sz="6000" dirty="0">
                <a:solidFill>
                  <a:srgbClr val="170D67"/>
                </a:solidFill>
                <a:latin typeface="Arial"/>
              </a:rPr>
              <a:t>Thank you</a:t>
            </a:r>
          </a:p>
        </p:txBody>
      </p:sp>
      <p:sp>
        <p:nvSpPr>
          <p:cNvPr id="9" name="Text Placeholder 1">
            <a:extLst>
              <a:ext uri="{FF2B5EF4-FFF2-40B4-BE49-F238E27FC236}">
                <a16:creationId xmlns:a16="http://schemas.microsoft.com/office/drawing/2014/main" id="{A0E37665-A4C5-DFC5-8EF4-FEED7524EC14}"/>
              </a:ext>
            </a:extLst>
          </p:cNvPr>
          <p:cNvSpPr txBox="1">
            <a:spLocks/>
          </p:cNvSpPr>
          <p:nvPr userDrawn="1"/>
        </p:nvSpPr>
        <p:spPr>
          <a:xfrm>
            <a:off x="1104900" y="4062177"/>
            <a:ext cx="4838701" cy="904875"/>
          </a:xfrm>
          <a:prstGeom prst="rect">
            <a:avLst/>
          </a:prstGeom>
        </p:spPr>
        <p:txBody>
          <a:bodyPr vert="horz" lIns="0" tIns="0" rIns="0" bIns="0" spcCol="301752" rtlCol="0" anchor="b" anchorCtr="0">
            <a:noAutofit/>
          </a:bodyPr>
          <a:lstStyle>
            <a:lvl1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1pPr>
            <a:lvl2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2pPr>
            <a:lvl3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3pPr>
            <a:lvl4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4pPr>
            <a:lvl5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5pPr>
            <a:lvl6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6pPr>
            <a:lvl7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7pPr>
            <a:lvl8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8pPr>
            <a:lvl9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[Optional contact information]</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9" descr="Shape&#10;&#10;Description automatically generated with medium confidence">
            <a:extLst>
              <a:ext uri="{FF2B5EF4-FFF2-40B4-BE49-F238E27FC236}">
                <a16:creationId xmlns:a16="http://schemas.microsoft.com/office/drawing/2014/main" id="{0A1E9177-ADA1-8A84-1EC4-DEE794BE4B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900" y="523240"/>
            <a:ext cx="2192582" cy="1371600"/>
          </a:xfrm>
          <a:prstGeom prst="rect">
            <a:avLst/>
          </a:prstGeom>
        </p:spPr>
      </p:pic>
    </p:spTree>
    <p:extLst>
      <p:ext uri="{BB962C8B-B14F-4D97-AF65-F5344CB8AC3E}">
        <p14:creationId xmlns:p14="http://schemas.microsoft.com/office/powerpoint/2010/main" val="3709382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3">
    <p:spTree>
      <p:nvGrpSpPr>
        <p:cNvPr id="1" name=""/>
        <p:cNvGrpSpPr/>
        <p:nvPr/>
      </p:nvGrpSpPr>
      <p:grpSpPr>
        <a:xfrm>
          <a:off x="0" y="0"/>
          <a:ext cx="0" cy="0"/>
          <a:chOff x="0" y="0"/>
          <a:chExt cx="0" cy="0"/>
        </a:xfrm>
      </p:grpSpPr>
      <p:pic>
        <p:nvPicPr>
          <p:cNvPr id="7" name="Wave B">
            <a:extLst>
              <a:ext uri="{FF2B5EF4-FFF2-40B4-BE49-F238E27FC236}">
                <a16:creationId xmlns:a16="http://schemas.microsoft.com/office/drawing/2014/main" id="{2C23D091-3292-DD30-1FC7-CF0B0069DE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6" name="Thank you">
            <a:extLst>
              <a:ext uri="{FF2B5EF4-FFF2-40B4-BE49-F238E27FC236}">
                <a16:creationId xmlns:a16="http://schemas.microsoft.com/office/drawing/2014/main" id="{29D93767-F114-DB63-5F52-4B934E0CDB99}"/>
              </a:ext>
            </a:extLst>
          </p:cNvPr>
          <p:cNvSpPr txBox="1"/>
          <p:nvPr userDrawn="1"/>
        </p:nvSpPr>
        <p:spPr>
          <a:xfrm>
            <a:off x="1104900" y="2926080"/>
            <a:ext cx="10629900" cy="1737360"/>
          </a:xfrm>
          <a:prstGeom prst="rect">
            <a:avLst/>
          </a:prstGeom>
          <a:noFill/>
        </p:spPr>
        <p:txBody>
          <a:bodyPr wrap="square" lIns="0" tIns="0" rIns="0" bIns="0" rtlCol="0" anchor="t" anchorCtr="0">
            <a:noAutofit/>
          </a:bodyPr>
          <a:lstStyle/>
          <a:p>
            <a:pPr>
              <a:lnSpc>
                <a:spcPct val="90000"/>
              </a:lnSpc>
              <a:buClr>
                <a:srgbClr val="170D67"/>
              </a:buClr>
              <a:buSzPct val="100000"/>
            </a:pPr>
            <a:r>
              <a:rPr lang="en-US" sz="6000" dirty="0">
                <a:solidFill>
                  <a:srgbClr val="170D67"/>
                </a:solidFill>
                <a:latin typeface="Arial"/>
              </a:rPr>
              <a:t>Thank you</a:t>
            </a:r>
          </a:p>
        </p:txBody>
      </p:sp>
      <p:sp>
        <p:nvSpPr>
          <p:cNvPr id="9" name="Text Placeholder 1">
            <a:extLst>
              <a:ext uri="{FF2B5EF4-FFF2-40B4-BE49-F238E27FC236}">
                <a16:creationId xmlns:a16="http://schemas.microsoft.com/office/drawing/2014/main" id="{07BE1D46-01EF-AD97-A935-EB0F7C840F9C}"/>
              </a:ext>
            </a:extLst>
          </p:cNvPr>
          <p:cNvSpPr txBox="1">
            <a:spLocks/>
          </p:cNvSpPr>
          <p:nvPr userDrawn="1"/>
        </p:nvSpPr>
        <p:spPr>
          <a:xfrm>
            <a:off x="1104900" y="4062177"/>
            <a:ext cx="4838701" cy="904875"/>
          </a:xfrm>
          <a:prstGeom prst="rect">
            <a:avLst/>
          </a:prstGeom>
        </p:spPr>
        <p:txBody>
          <a:bodyPr vert="horz" lIns="0" tIns="0" rIns="0" bIns="0" spcCol="301752" rtlCol="0" anchor="b" anchorCtr="0">
            <a:noAutofit/>
          </a:bodyPr>
          <a:lstStyle>
            <a:lvl1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1pPr>
            <a:lvl2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2pPr>
            <a:lvl3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3pPr>
            <a:lvl4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4pPr>
            <a:lvl5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5pPr>
            <a:lvl6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6pPr>
            <a:lvl7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7pPr>
            <a:lvl8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8pPr>
            <a:lvl9pPr marL="0" indent="0" algn="l" defTabSz="685800" rtl="0" eaLnBrk="1" latinLnBrk="0" hangingPunct="1">
              <a:lnSpc>
                <a:spcPct val="100000"/>
              </a:lnSpc>
              <a:spcBef>
                <a:spcPts val="0"/>
              </a:spcBef>
              <a:buClrTx/>
              <a:buFontTx/>
              <a:buNone/>
              <a:defRPr sz="16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[Optional contact information]</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9" descr="Shape&#10;&#10;Description automatically generated with medium confidence">
            <a:extLst>
              <a:ext uri="{FF2B5EF4-FFF2-40B4-BE49-F238E27FC236}">
                <a16:creationId xmlns:a16="http://schemas.microsoft.com/office/drawing/2014/main" id="{51BE9D63-EFD2-2AE0-FB9B-F6D68DE221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900" y="523240"/>
            <a:ext cx="2192582" cy="1371600"/>
          </a:xfrm>
          <a:prstGeom prst="rect">
            <a:avLst/>
          </a:prstGeom>
        </p:spPr>
      </p:pic>
    </p:spTree>
    <p:extLst>
      <p:ext uri="{BB962C8B-B14F-4D97-AF65-F5344CB8AC3E}">
        <p14:creationId xmlns:p14="http://schemas.microsoft.com/office/powerpoint/2010/main" val="942934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gradFill>
          <a:gsLst>
            <a:gs pos="65000">
              <a:srgbClr val="170D67"/>
            </a:gs>
            <a:gs pos="100000">
              <a:srgbClr val="6E06C1"/>
            </a:gs>
          </a:gsLst>
          <a:lin ang="81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CCD9A-511D-EC87-2D9F-9665227B40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87566" y="2194560"/>
            <a:ext cx="3416868" cy="2468880"/>
          </a:xfrm>
          <a:prstGeom prst="rect">
            <a:avLst/>
          </a:prstGeom>
        </p:spPr>
      </p:pic>
    </p:spTree>
    <p:extLst>
      <p:ext uri="{BB962C8B-B14F-4D97-AF65-F5344CB8AC3E}">
        <p14:creationId xmlns:p14="http://schemas.microsoft.com/office/powerpoint/2010/main" val="1401034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B421CA82-023E-26D8-8549-97F286DD1128}"/>
              </a:ext>
            </a:extLst>
          </p:cNvPr>
          <p:cNvSpPr>
            <a:spLocks noGrp="1"/>
          </p:cNvSpPr>
          <p:nvPr>
            <p:ph type="ftr" sz="quarter" idx="11"/>
          </p:nvPr>
        </p:nvSpPr>
        <p:spPr>
          <a:xfrm>
            <a:off x="4317999" y="6426465"/>
            <a:ext cx="3559175" cy="228600"/>
          </a:xfrm>
        </p:spPr>
        <p:txBody>
          <a:bodyPr/>
          <a:lstStyle/>
          <a:p>
            <a:r>
              <a:rPr lang="en-US" dirty="0"/>
              <a:t>Edit presentation title on Slide Master using Insert &gt; Header &amp; Footer</a:t>
            </a:r>
          </a:p>
        </p:txBody>
      </p:sp>
      <p:sp>
        <p:nvSpPr>
          <p:cNvPr id="9" name="Slide Number Placeholder 3">
            <a:extLst>
              <a:ext uri="{FF2B5EF4-FFF2-40B4-BE49-F238E27FC236}">
                <a16:creationId xmlns:a16="http://schemas.microsoft.com/office/drawing/2014/main" id="{569CA7B2-4FC1-A2CC-513A-AA079E080370}"/>
              </a:ext>
            </a:extLst>
          </p:cNvPr>
          <p:cNvSpPr>
            <a:spLocks noGrp="1"/>
          </p:cNvSpPr>
          <p:nvPr>
            <p:ph type="sldNum" sz="quarter" idx="12"/>
          </p:nvPr>
        </p:nvSpPr>
        <p:spPr>
          <a:xfrm>
            <a:off x="11277600" y="6429375"/>
            <a:ext cx="457200" cy="228600"/>
          </a:xfrm>
        </p:spPr>
        <p:txBody>
          <a:bodyPr/>
          <a:lstStyle/>
          <a:p>
            <a:fld id="{719A0B88-BF49-0446-AB6C-EDFF5613CB1A}" type="slidenum">
              <a:rPr lang="en-US"/>
              <a:pPr/>
              <a:t>‹#›</a:t>
            </a:fld>
            <a:endParaRPr lang="en-US" dirty="0"/>
          </a:p>
        </p:txBody>
      </p:sp>
      <p:sp>
        <p:nvSpPr>
          <p:cNvPr id="12" name="Content Placeholder 2">
            <a:extLst>
              <a:ext uri="{FF2B5EF4-FFF2-40B4-BE49-F238E27FC236}">
                <a16:creationId xmlns:a16="http://schemas.microsoft.com/office/drawing/2014/main" id="{3F454258-E862-F7B3-D09C-B27E75EBE105}"/>
              </a:ext>
            </a:extLst>
          </p:cNvPr>
          <p:cNvSpPr>
            <a:spLocks noGrp="1"/>
          </p:cNvSpPr>
          <p:nvPr>
            <p:ph sz="quarter" idx="10"/>
          </p:nvPr>
        </p:nvSpPr>
        <p:spPr>
          <a:xfrm>
            <a:off x="457200" y="1714500"/>
            <a:ext cx="9350376" cy="4495800"/>
          </a:xfrm>
        </p:spPr>
        <p:txBody>
          <a:body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lang="en-US" dirty="0"/>
          </a:p>
        </p:txBody>
      </p:sp>
    </p:spTree>
    <p:extLst>
      <p:ext uri="{BB962C8B-B14F-4D97-AF65-F5344CB8AC3E}">
        <p14:creationId xmlns:p14="http://schemas.microsoft.com/office/powerpoint/2010/main" val="56850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9CA7B2-4FC1-A2CC-513A-AA079E080370}"/>
              </a:ext>
            </a:extLst>
          </p:cNvPr>
          <p:cNvSpPr>
            <a:spLocks noGrp="1"/>
          </p:cNvSpPr>
          <p:nvPr>
            <p:ph type="sldNum" sz="quarter" idx="12"/>
          </p:nvPr>
        </p:nvSpPr>
        <p:spPr>
          <a:xfrm>
            <a:off x="11277600" y="6429375"/>
            <a:ext cx="457200" cy="2286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A0B88-BF49-0446-AB6C-EDFF5613CB1A}" type="slidenum">
              <a:rPr kumimoji="0" lang="en-US" sz="900" b="1" i="0" u="none" strike="noStrike" kern="1200" cap="none" spc="0" normalizeH="0" baseline="0" noProof="0">
                <a:ln>
                  <a:noFill/>
                </a:ln>
                <a:solidFill>
                  <a:srgbClr val="44546A"/>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3F454258-E862-F7B3-D09C-B27E75EBE105}"/>
              </a:ext>
            </a:extLst>
          </p:cNvPr>
          <p:cNvSpPr>
            <a:spLocks noGrp="1"/>
          </p:cNvSpPr>
          <p:nvPr>
            <p:ph sz="quarter" idx="10"/>
          </p:nvPr>
        </p:nvSpPr>
        <p:spPr>
          <a:xfrm>
            <a:off x="457200" y="1714500"/>
            <a:ext cx="9350376" cy="4495800"/>
          </a:xfrm>
        </p:spPr>
        <p:txBody>
          <a:bodyPr/>
          <a:lstStyle>
            <a:lvl1pPr marL="0" indent="0">
              <a:buNone/>
              <a:defRPr/>
            </a:lvl1pPr>
            <a:lvl2pPr marL="0" indent="0">
              <a:buNone/>
              <a:defRPr/>
            </a:lvl2p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lang="en-US" dirty="0"/>
          </a:p>
        </p:txBody>
      </p:sp>
      <p:sp>
        <p:nvSpPr>
          <p:cNvPr id="3" name="Text Placeholder 2">
            <a:extLst>
              <a:ext uri="{FF2B5EF4-FFF2-40B4-BE49-F238E27FC236}">
                <a16:creationId xmlns:a16="http://schemas.microsoft.com/office/drawing/2014/main" id="{1C3A616F-B968-DB49-61A4-083E82B72429}"/>
              </a:ext>
            </a:extLst>
          </p:cNvPr>
          <p:cNvSpPr>
            <a:spLocks noGrp="1"/>
          </p:cNvSpPr>
          <p:nvPr>
            <p:ph type="body" sz="quarter" idx="13" hasCustomPrompt="1"/>
          </p:nvPr>
        </p:nvSpPr>
        <p:spPr>
          <a:xfrm>
            <a:off x="457201" y="428652"/>
            <a:ext cx="9350375" cy="871537"/>
          </a:xfrm>
        </p:spPr>
        <p:txBody>
          <a:bodyPr/>
          <a:lstStyle>
            <a:lvl1pPr marL="0" indent="0">
              <a:buNone/>
              <a:defRPr sz="3200" b="1">
                <a:solidFill>
                  <a:srgbClr val="170D67"/>
                </a:solidFill>
              </a:defRPr>
            </a:lvl1pPr>
          </a:lstStyle>
          <a:p>
            <a:pPr lvl="0"/>
            <a:r>
              <a:rPr lang="en-US" dirty="0"/>
              <a:t>[Slide Title]</a:t>
            </a:r>
          </a:p>
        </p:txBody>
      </p:sp>
    </p:spTree>
    <p:extLst>
      <p:ext uri="{BB962C8B-B14F-4D97-AF65-F5344CB8AC3E}">
        <p14:creationId xmlns:p14="http://schemas.microsoft.com/office/powerpoint/2010/main" val="4287632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304B16C8-FEAB-A2E0-1064-64ACB2AF8A50}"/>
              </a:ext>
            </a:extLst>
          </p:cNvPr>
          <p:cNvSpPr>
            <a:spLocks noGrp="1"/>
          </p:cNvSpPr>
          <p:nvPr>
            <p:ph type="sldNum" sz="quarter" idx="11"/>
          </p:nvPr>
        </p:nvSpPr>
        <p:spPr>
          <a:xfrm>
            <a:off x="11277600" y="6429375"/>
            <a:ext cx="457200" cy="228600"/>
          </a:xfrm>
        </p:spPr>
        <p:txBody>
          <a:bodyPr/>
          <a:lstStyle/>
          <a:p>
            <a:fld id="{719A0B88-BF49-0446-AB6C-EDFF5613CB1A}" type="slidenum">
              <a:rPr lang="en-US"/>
              <a:pPr/>
              <a:t>‹#›</a:t>
            </a:fld>
            <a:endParaRPr lang="en-US" dirty="0"/>
          </a:p>
        </p:txBody>
      </p:sp>
      <p:sp>
        <p:nvSpPr>
          <p:cNvPr id="2" name="Text Placeholder 2">
            <a:extLst>
              <a:ext uri="{FF2B5EF4-FFF2-40B4-BE49-F238E27FC236}">
                <a16:creationId xmlns:a16="http://schemas.microsoft.com/office/drawing/2014/main" id="{D9750B67-0403-DEEA-D386-97C29F748DBA}"/>
              </a:ext>
            </a:extLst>
          </p:cNvPr>
          <p:cNvSpPr>
            <a:spLocks noGrp="1"/>
          </p:cNvSpPr>
          <p:nvPr>
            <p:ph type="body" sz="quarter" idx="13" hasCustomPrompt="1"/>
          </p:nvPr>
        </p:nvSpPr>
        <p:spPr>
          <a:xfrm>
            <a:off x="457201" y="428652"/>
            <a:ext cx="9350375" cy="871537"/>
          </a:xfrm>
        </p:spPr>
        <p:txBody>
          <a:bodyPr/>
          <a:lstStyle>
            <a:lvl1pPr marL="0" indent="0">
              <a:buNone/>
              <a:defRPr sz="3200" b="1">
                <a:solidFill>
                  <a:srgbClr val="170D67"/>
                </a:solidFill>
              </a:defRPr>
            </a:lvl1pPr>
          </a:lstStyle>
          <a:p>
            <a:pPr lvl="0"/>
            <a:r>
              <a:rPr lang="en-US" dirty="0"/>
              <a:t>[Slide Title]</a:t>
            </a:r>
          </a:p>
        </p:txBody>
      </p:sp>
    </p:spTree>
    <p:extLst>
      <p:ext uri="{BB962C8B-B14F-4D97-AF65-F5344CB8AC3E}">
        <p14:creationId xmlns:p14="http://schemas.microsoft.com/office/powerpoint/2010/main" val="204246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4866E-3BE3-774A-AF02-9AC3123D6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CB5519-B146-BF49-A220-F47F935138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445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27258" y="197938"/>
            <a:ext cx="11619631" cy="407034"/>
          </a:xfrm>
          <a:prstGeom prst="rect">
            <a:avLst/>
          </a:prstGeom>
        </p:spPr>
        <p:txBody>
          <a:bodyPr lIns="0" tIns="0" rIns="0" bIns="0">
            <a:noAutofit/>
          </a:bodyPr>
          <a:lstStyle>
            <a:lvl1pPr>
              <a:defRPr sz="2800" b="0" i="0">
                <a:solidFill>
                  <a:srgbClr val="002B3A"/>
                </a:solidFill>
                <a:latin typeface="Avenir Book" panose="02000503020000020003" pitchFamily="2" charset="0"/>
                <a:cs typeface="Avenir Book" panose="02000503020000020003" pitchFamily="2" charset="0"/>
              </a:defRPr>
            </a:lvl1pPr>
          </a:lstStyle>
          <a:p>
            <a:endParaRPr dirty="0"/>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dirty="0"/>
          </a:p>
        </p:txBody>
      </p:sp>
      <p:sp>
        <p:nvSpPr>
          <p:cNvPr id="5" name="TextBox 4">
            <a:extLst>
              <a:ext uri="{FF2B5EF4-FFF2-40B4-BE49-F238E27FC236}">
                <a16:creationId xmlns:a16="http://schemas.microsoft.com/office/drawing/2014/main" id="{09236760-9D00-5248-B8F9-A842774B7EC0}"/>
              </a:ext>
            </a:extLst>
          </p:cNvPr>
          <p:cNvSpPr txBox="1"/>
          <p:nvPr userDrawn="1"/>
        </p:nvSpPr>
        <p:spPr>
          <a:xfrm>
            <a:off x="0" y="6458674"/>
            <a:ext cx="335348" cy="246221"/>
          </a:xfrm>
          <a:prstGeom prst="rect">
            <a:avLst/>
          </a:prstGeom>
          <a:noFill/>
        </p:spPr>
        <p:txBody>
          <a:bodyPr wrap="none" rtlCol="0">
            <a:spAutoFit/>
          </a:bodyPr>
          <a:lstStyle/>
          <a:p>
            <a:fld id="{6F35371A-5E4F-7146-8092-33B56F38D7F7}" type="slidenum">
              <a:rPr lang="en-US" sz="1000" smtClean="0">
                <a:latin typeface="Avenir Book" panose="02000503020000020003" pitchFamily="2" charset="0"/>
              </a:rPr>
              <a:t>‹#›</a:t>
            </a:fld>
            <a:endParaRPr lang="en-US" sz="1000" dirty="0">
              <a:latin typeface="Avenir Book" panose="02000503020000020003" pitchFamily="2" charset="0"/>
            </a:endParaRPr>
          </a:p>
        </p:txBody>
      </p:sp>
    </p:spTree>
    <p:extLst>
      <p:ext uri="{BB962C8B-B14F-4D97-AF65-F5344CB8AC3E}">
        <p14:creationId xmlns:p14="http://schemas.microsoft.com/office/powerpoint/2010/main" val="841928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Slide 1">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7BFC22FA-E18D-86BE-35DB-F14503DDAB05}"/>
              </a:ext>
            </a:extLst>
          </p:cNvPr>
          <p:cNvSpPr>
            <a:spLocks noGrp="1"/>
          </p:cNvSpPr>
          <p:nvPr>
            <p:ph type="ftr" sz="quarter" idx="12"/>
          </p:nvPr>
        </p:nvSpPr>
        <p:spPr>
          <a:xfrm>
            <a:off x="4317999" y="6426465"/>
            <a:ext cx="3559175" cy="228600"/>
          </a:xfrm>
        </p:spPr>
        <p:txBody>
          <a:bodyPr/>
          <a:lstStyle/>
          <a:p>
            <a:r>
              <a:rPr lang="en-US" dirty="0"/>
              <a:t>Edit presentation title on Slide Master using Insert &gt; Header &amp; Footer</a:t>
            </a:r>
          </a:p>
        </p:txBody>
      </p:sp>
      <p:sp>
        <p:nvSpPr>
          <p:cNvPr id="8" name="Slide Number Placeholder 2">
            <a:extLst>
              <a:ext uri="{FF2B5EF4-FFF2-40B4-BE49-F238E27FC236}">
                <a16:creationId xmlns:a16="http://schemas.microsoft.com/office/drawing/2014/main" id="{81D17D2A-809B-725E-67C8-1B0335A4A142}"/>
              </a:ext>
            </a:extLst>
          </p:cNvPr>
          <p:cNvSpPr>
            <a:spLocks noGrp="1"/>
          </p:cNvSpPr>
          <p:nvPr>
            <p:ph type="sldNum" sz="quarter" idx="13"/>
          </p:nvPr>
        </p:nvSpPr>
        <p:spPr>
          <a:xfrm>
            <a:off x="11277600" y="6429375"/>
            <a:ext cx="457200" cy="228600"/>
          </a:xfrm>
        </p:spPr>
        <p:txBody>
          <a:bodyPr/>
          <a:lstStyle/>
          <a:p>
            <a:fld id="{719A0B88-BF49-0446-AB6C-EDFF5613CB1A}" type="slidenum">
              <a:rPr lang="en-US"/>
              <a:pPr/>
              <a:t>‹#›</a:t>
            </a:fld>
            <a:endParaRPr lang="en-US" dirty="0"/>
          </a:p>
        </p:txBody>
      </p:sp>
      <p:sp>
        <p:nvSpPr>
          <p:cNvPr id="15" name="Content Placeholder 2">
            <a:extLst>
              <a:ext uri="{FF2B5EF4-FFF2-40B4-BE49-F238E27FC236}">
                <a16:creationId xmlns:a16="http://schemas.microsoft.com/office/drawing/2014/main" id="{F55F6DDC-9E22-F76C-0BF1-7B61C6EEF19E}"/>
              </a:ext>
            </a:extLst>
          </p:cNvPr>
          <p:cNvSpPr>
            <a:spLocks noGrp="1"/>
          </p:cNvSpPr>
          <p:nvPr>
            <p:ph sz="quarter" idx="10"/>
          </p:nvPr>
        </p:nvSpPr>
        <p:spPr>
          <a:xfrm>
            <a:off x="457200" y="1714500"/>
            <a:ext cx="5486400" cy="4495800"/>
          </a:xfrm>
        </p:spPr>
        <p:txBody>
          <a:body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lang="en-US" dirty="0"/>
          </a:p>
        </p:txBody>
      </p:sp>
      <p:sp>
        <p:nvSpPr>
          <p:cNvPr id="16" name="Content Placeholder 3">
            <a:extLst>
              <a:ext uri="{FF2B5EF4-FFF2-40B4-BE49-F238E27FC236}">
                <a16:creationId xmlns:a16="http://schemas.microsoft.com/office/drawing/2014/main" id="{4374B6FF-ECE3-6248-A88D-4041BFBC36D0}"/>
              </a:ext>
            </a:extLst>
          </p:cNvPr>
          <p:cNvSpPr>
            <a:spLocks noGrp="1"/>
          </p:cNvSpPr>
          <p:nvPr>
            <p:ph sz="quarter" idx="11"/>
          </p:nvPr>
        </p:nvSpPr>
        <p:spPr>
          <a:xfrm>
            <a:off x="6248400" y="1714500"/>
            <a:ext cx="5486400" cy="4495800"/>
          </a:xfrm>
        </p:spPr>
        <p:txBody>
          <a:body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lang="en-US" dirty="0"/>
          </a:p>
        </p:txBody>
      </p:sp>
      <p:sp>
        <p:nvSpPr>
          <p:cNvPr id="18" name="Title 1">
            <a:extLst>
              <a:ext uri="{FF2B5EF4-FFF2-40B4-BE49-F238E27FC236}">
                <a16:creationId xmlns:a16="http://schemas.microsoft.com/office/drawing/2014/main" id="{AD7F5951-2EAD-10F7-EE11-79001B8F8075}"/>
              </a:ext>
            </a:extLst>
          </p:cNvPr>
          <p:cNvSpPr txBox="1">
            <a:spLocks/>
          </p:cNvSpPr>
          <p:nvPr userDrawn="1"/>
        </p:nvSpPr>
        <p:spPr>
          <a:xfrm>
            <a:off x="457200" y="457200"/>
            <a:ext cx="9350375" cy="9144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170D67"/>
                </a:solidFill>
                <a:effectLst/>
                <a:uLnTx/>
                <a:uFillTx/>
                <a:latin typeface="Arial"/>
                <a:ea typeface="+mj-ea"/>
                <a:cs typeface="+mj-cs"/>
              </a:rPr>
              <a:t>[Slide title]</a:t>
            </a:r>
            <a:endParaRPr kumimoji="0" lang="en-US" sz="3200" b="1" i="0" u="none" strike="noStrike" kern="1200" cap="none" spc="0" normalizeH="0" baseline="0" noProof="0" dirty="0">
              <a:ln>
                <a:noFill/>
              </a:ln>
              <a:solidFill>
                <a:srgbClr val="170D67"/>
              </a:solidFill>
              <a:effectLst/>
              <a:uLnTx/>
              <a:uFillTx/>
              <a:latin typeface="Arial"/>
              <a:ea typeface="+mj-ea"/>
              <a:cs typeface="+mj-cs"/>
            </a:endParaRPr>
          </a:p>
        </p:txBody>
      </p:sp>
    </p:spTree>
    <p:extLst>
      <p:ext uri="{BB962C8B-B14F-4D97-AF65-F5344CB8AC3E}">
        <p14:creationId xmlns:p14="http://schemas.microsoft.com/office/powerpoint/2010/main" val="3197886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Slide 2">
    <p:spTree>
      <p:nvGrpSpPr>
        <p:cNvPr id="1" name=""/>
        <p:cNvGrpSpPr/>
        <p:nvPr/>
      </p:nvGrpSpPr>
      <p:grpSpPr>
        <a:xfrm>
          <a:off x="0" y="0"/>
          <a:ext cx="0" cy="0"/>
          <a:chOff x="0" y="0"/>
          <a:chExt cx="0" cy="0"/>
        </a:xfrm>
      </p:grpSpPr>
      <p:sp>
        <p:nvSpPr>
          <p:cNvPr id="8" name="Footer Placeholder 1">
            <a:extLst>
              <a:ext uri="{FF2B5EF4-FFF2-40B4-BE49-F238E27FC236}">
                <a16:creationId xmlns:a16="http://schemas.microsoft.com/office/drawing/2014/main" id="{4ECF7B89-55B8-0413-5A83-C0C3CAA498AC}"/>
              </a:ext>
            </a:extLst>
          </p:cNvPr>
          <p:cNvSpPr>
            <a:spLocks noGrp="1"/>
          </p:cNvSpPr>
          <p:nvPr>
            <p:ph type="ftr" sz="quarter" idx="12"/>
          </p:nvPr>
        </p:nvSpPr>
        <p:spPr>
          <a:xfrm>
            <a:off x="4317999" y="6426465"/>
            <a:ext cx="3559175" cy="228600"/>
          </a:xfrm>
        </p:spPr>
        <p:txBody>
          <a:bodyPr/>
          <a:lstStyle/>
          <a:p>
            <a:r>
              <a:rPr lang="en-US" dirty="0"/>
              <a:t>Edit presentation title on Slide Master using Insert &gt; Header &amp; Footer</a:t>
            </a:r>
          </a:p>
        </p:txBody>
      </p:sp>
      <p:sp>
        <p:nvSpPr>
          <p:cNvPr id="9" name="Slide Number Placeholder 4">
            <a:extLst>
              <a:ext uri="{FF2B5EF4-FFF2-40B4-BE49-F238E27FC236}">
                <a16:creationId xmlns:a16="http://schemas.microsoft.com/office/drawing/2014/main" id="{5833CE21-4900-1C60-94EF-1E80A6F3E4A7}"/>
              </a:ext>
            </a:extLst>
          </p:cNvPr>
          <p:cNvSpPr>
            <a:spLocks noGrp="1"/>
          </p:cNvSpPr>
          <p:nvPr>
            <p:ph type="sldNum" sz="quarter" idx="13"/>
          </p:nvPr>
        </p:nvSpPr>
        <p:spPr>
          <a:xfrm>
            <a:off x="11277600" y="6429375"/>
            <a:ext cx="457200" cy="228600"/>
          </a:xfrm>
        </p:spPr>
        <p:txBody>
          <a:bodyPr/>
          <a:lstStyle/>
          <a:p>
            <a:fld id="{719A0B88-BF49-0446-AB6C-EDFF5613CB1A}" type="slidenum">
              <a:rPr lang="en-US"/>
              <a:pPr/>
              <a:t>‹#›</a:t>
            </a:fld>
            <a:endParaRPr lang="en-US" dirty="0"/>
          </a:p>
        </p:txBody>
      </p:sp>
      <p:sp>
        <p:nvSpPr>
          <p:cNvPr id="19" name="Content Placeholder 2">
            <a:extLst>
              <a:ext uri="{FF2B5EF4-FFF2-40B4-BE49-F238E27FC236}">
                <a16:creationId xmlns:a16="http://schemas.microsoft.com/office/drawing/2014/main" id="{C2AEA016-BE1F-9984-A0CB-877F4448596E}"/>
              </a:ext>
            </a:extLst>
          </p:cNvPr>
          <p:cNvSpPr>
            <a:spLocks noGrp="1"/>
          </p:cNvSpPr>
          <p:nvPr>
            <p:ph sz="half" idx="1"/>
          </p:nvPr>
        </p:nvSpPr>
        <p:spPr>
          <a:xfrm>
            <a:off x="457200" y="1714500"/>
            <a:ext cx="3556000" cy="4495800"/>
          </a:xfrm>
        </p:spPr>
        <p:txBody>
          <a:body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lang="en-US" dirty="0"/>
          </a:p>
        </p:txBody>
      </p:sp>
      <p:sp>
        <p:nvSpPr>
          <p:cNvPr id="20" name="Content Placeholder 3">
            <a:extLst>
              <a:ext uri="{FF2B5EF4-FFF2-40B4-BE49-F238E27FC236}">
                <a16:creationId xmlns:a16="http://schemas.microsoft.com/office/drawing/2014/main" id="{4E23D8A9-E6EF-23B2-98A7-DAA89F35935E}"/>
              </a:ext>
            </a:extLst>
          </p:cNvPr>
          <p:cNvSpPr>
            <a:spLocks noGrp="1"/>
          </p:cNvSpPr>
          <p:nvPr>
            <p:ph sz="half" idx="2"/>
          </p:nvPr>
        </p:nvSpPr>
        <p:spPr>
          <a:xfrm>
            <a:off x="4318000" y="1714500"/>
            <a:ext cx="3559175" cy="4495800"/>
          </a:xfrm>
        </p:spPr>
        <p:txBody>
          <a:body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lang="en-US" dirty="0"/>
          </a:p>
        </p:txBody>
      </p:sp>
      <p:sp>
        <p:nvSpPr>
          <p:cNvPr id="21" name="Content Placeholder 4">
            <a:extLst>
              <a:ext uri="{FF2B5EF4-FFF2-40B4-BE49-F238E27FC236}">
                <a16:creationId xmlns:a16="http://schemas.microsoft.com/office/drawing/2014/main" id="{5B9EDEA9-F7DE-9770-EB8E-3E47D4311595}"/>
              </a:ext>
            </a:extLst>
          </p:cNvPr>
          <p:cNvSpPr>
            <a:spLocks noGrp="1"/>
          </p:cNvSpPr>
          <p:nvPr>
            <p:ph sz="quarter" idx="11"/>
          </p:nvPr>
        </p:nvSpPr>
        <p:spPr>
          <a:xfrm>
            <a:off x="8181975" y="1714500"/>
            <a:ext cx="3552825" cy="4495800"/>
          </a:xfrm>
        </p:spPr>
        <p:txBody>
          <a:body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lang="en-US" dirty="0"/>
          </a:p>
        </p:txBody>
      </p:sp>
      <p:sp>
        <p:nvSpPr>
          <p:cNvPr id="23" name="Title 1">
            <a:extLst>
              <a:ext uri="{FF2B5EF4-FFF2-40B4-BE49-F238E27FC236}">
                <a16:creationId xmlns:a16="http://schemas.microsoft.com/office/drawing/2014/main" id="{45A79696-D105-13D1-E414-223B0DA74207}"/>
              </a:ext>
            </a:extLst>
          </p:cNvPr>
          <p:cNvSpPr txBox="1">
            <a:spLocks/>
          </p:cNvSpPr>
          <p:nvPr userDrawn="1"/>
        </p:nvSpPr>
        <p:spPr>
          <a:xfrm>
            <a:off x="457200" y="457200"/>
            <a:ext cx="9350375" cy="9144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170D67"/>
                </a:solidFill>
                <a:effectLst/>
                <a:uLnTx/>
                <a:uFillTx/>
                <a:latin typeface="Arial"/>
                <a:ea typeface="+mj-ea"/>
                <a:cs typeface="+mj-cs"/>
              </a:rPr>
              <a:t>[Slide title]</a:t>
            </a:r>
            <a:endParaRPr kumimoji="0" lang="en-US" sz="3200" b="1" i="0" u="none" strike="noStrike" kern="1200" cap="none" spc="0" normalizeH="0" baseline="0" noProof="0" dirty="0">
              <a:ln>
                <a:noFill/>
              </a:ln>
              <a:solidFill>
                <a:srgbClr val="170D67"/>
              </a:solidFill>
              <a:effectLst/>
              <a:uLnTx/>
              <a:uFillTx/>
              <a:latin typeface="Arial"/>
              <a:ea typeface="+mj-ea"/>
              <a:cs typeface="+mj-cs"/>
            </a:endParaRPr>
          </a:p>
        </p:txBody>
      </p:sp>
    </p:spTree>
    <p:extLst>
      <p:ext uri="{BB962C8B-B14F-4D97-AF65-F5344CB8AC3E}">
        <p14:creationId xmlns:p14="http://schemas.microsoft.com/office/powerpoint/2010/main" val="104403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Slide 3">
    <p:spTree>
      <p:nvGrpSpPr>
        <p:cNvPr id="1" name=""/>
        <p:cNvGrpSpPr/>
        <p:nvPr/>
      </p:nvGrpSpPr>
      <p:grpSpPr>
        <a:xfrm>
          <a:off x="0" y="0"/>
          <a:ext cx="0" cy="0"/>
          <a:chOff x="0" y="0"/>
          <a:chExt cx="0" cy="0"/>
        </a:xfrm>
      </p:grpSpPr>
      <p:sp>
        <p:nvSpPr>
          <p:cNvPr id="10" name="Footer Placeholder 1">
            <a:extLst>
              <a:ext uri="{FF2B5EF4-FFF2-40B4-BE49-F238E27FC236}">
                <a16:creationId xmlns:a16="http://schemas.microsoft.com/office/drawing/2014/main" id="{ACF576A7-587A-1BBC-06C7-C472079BF297}"/>
              </a:ext>
            </a:extLst>
          </p:cNvPr>
          <p:cNvSpPr>
            <a:spLocks noGrp="1"/>
          </p:cNvSpPr>
          <p:nvPr>
            <p:ph type="ftr" sz="quarter" idx="12"/>
          </p:nvPr>
        </p:nvSpPr>
        <p:spPr>
          <a:xfrm>
            <a:off x="4317999" y="6426465"/>
            <a:ext cx="3559175" cy="228600"/>
          </a:xfrm>
        </p:spPr>
        <p:txBody>
          <a:bodyPr/>
          <a:lstStyle/>
          <a:p>
            <a:r>
              <a:rPr lang="en-US" dirty="0"/>
              <a:t>Edit presentation title on Slide Master using Insert &gt; Header &amp; Footer</a:t>
            </a:r>
          </a:p>
        </p:txBody>
      </p:sp>
      <p:sp>
        <p:nvSpPr>
          <p:cNvPr id="11" name="Slide Number Placeholder 4">
            <a:extLst>
              <a:ext uri="{FF2B5EF4-FFF2-40B4-BE49-F238E27FC236}">
                <a16:creationId xmlns:a16="http://schemas.microsoft.com/office/drawing/2014/main" id="{B010E9F2-C73A-D203-04C0-BC4B00E28ABE}"/>
              </a:ext>
            </a:extLst>
          </p:cNvPr>
          <p:cNvSpPr>
            <a:spLocks noGrp="1"/>
          </p:cNvSpPr>
          <p:nvPr>
            <p:ph type="sldNum" sz="quarter" idx="13"/>
          </p:nvPr>
        </p:nvSpPr>
        <p:spPr>
          <a:xfrm>
            <a:off x="11277600" y="6429375"/>
            <a:ext cx="457200" cy="228600"/>
          </a:xfrm>
        </p:spPr>
        <p:txBody>
          <a:bodyPr/>
          <a:lstStyle/>
          <a:p>
            <a:fld id="{719A0B88-BF49-0446-AB6C-EDFF5613CB1A}" type="slidenum">
              <a:rPr lang="en-US"/>
              <a:pPr/>
              <a:t>‹#›</a:t>
            </a:fld>
            <a:endParaRPr lang="en-US" dirty="0"/>
          </a:p>
        </p:txBody>
      </p:sp>
      <p:sp>
        <p:nvSpPr>
          <p:cNvPr id="24" name="Content Placeholder 2">
            <a:extLst>
              <a:ext uri="{FF2B5EF4-FFF2-40B4-BE49-F238E27FC236}">
                <a16:creationId xmlns:a16="http://schemas.microsoft.com/office/drawing/2014/main" id="{4E2399F0-CEEA-0A0B-BCD1-4CCBF37E395D}"/>
              </a:ext>
            </a:extLst>
          </p:cNvPr>
          <p:cNvSpPr>
            <a:spLocks noGrp="1"/>
          </p:cNvSpPr>
          <p:nvPr>
            <p:ph sz="half" idx="1"/>
          </p:nvPr>
        </p:nvSpPr>
        <p:spPr>
          <a:xfrm>
            <a:off x="457200" y="1714500"/>
            <a:ext cx="2578608" cy="4495800"/>
          </a:xfrm>
        </p:spPr>
        <p:txBody>
          <a:body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Content Placeholder 3">
            <a:extLst>
              <a:ext uri="{FF2B5EF4-FFF2-40B4-BE49-F238E27FC236}">
                <a16:creationId xmlns:a16="http://schemas.microsoft.com/office/drawing/2014/main" id="{05FD563B-D7F2-DF32-F50C-17CF23B5645C}"/>
              </a:ext>
            </a:extLst>
          </p:cNvPr>
          <p:cNvSpPr>
            <a:spLocks noGrp="1"/>
          </p:cNvSpPr>
          <p:nvPr>
            <p:ph sz="half" idx="2"/>
          </p:nvPr>
        </p:nvSpPr>
        <p:spPr>
          <a:xfrm>
            <a:off x="3365500" y="1714500"/>
            <a:ext cx="2578100" cy="4495800"/>
          </a:xfrm>
        </p:spPr>
        <p:txBody>
          <a:body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Content Placeholder 4">
            <a:extLst>
              <a:ext uri="{FF2B5EF4-FFF2-40B4-BE49-F238E27FC236}">
                <a16:creationId xmlns:a16="http://schemas.microsoft.com/office/drawing/2014/main" id="{5D11509D-8D24-5334-2C56-20B6179812B1}"/>
              </a:ext>
            </a:extLst>
          </p:cNvPr>
          <p:cNvSpPr>
            <a:spLocks noGrp="1"/>
          </p:cNvSpPr>
          <p:nvPr>
            <p:ph sz="quarter" idx="11"/>
          </p:nvPr>
        </p:nvSpPr>
        <p:spPr>
          <a:xfrm>
            <a:off x="6248400" y="1714500"/>
            <a:ext cx="2578608" cy="4495800"/>
          </a:xfrm>
        </p:spPr>
        <p:txBody>
          <a:body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Content Placeholder 4">
            <a:extLst>
              <a:ext uri="{FF2B5EF4-FFF2-40B4-BE49-F238E27FC236}">
                <a16:creationId xmlns:a16="http://schemas.microsoft.com/office/drawing/2014/main" id="{B914F92D-8436-26F6-1B78-D912CA6BE01D}"/>
              </a:ext>
            </a:extLst>
          </p:cNvPr>
          <p:cNvSpPr>
            <a:spLocks noGrp="1"/>
          </p:cNvSpPr>
          <p:nvPr>
            <p:ph sz="quarter" idx="14"/>
          </p:nvPr>
        </p:nvSpPr>
        <p:spPr>
          <a:xfrm>
            <a:off x="9150350" y="1714500"/>
            <a:ext cx="2578608" cy="4495801"/>
          </a:xfrm>
        </p:spPr>
        <p:txBody>
          <a:body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Title 1">
            <a:extLst>
              <a:ext uri="{FF2B5EF4-FFF2-40B4-BE49-F238E27FC236}">
                <a16:creationId xmlns:a16="http://schemas.microsoft.com/office/drawing/2014/main" id="{630F2E6F-AF83-6977-BEEC-33D07B23B83C}"/>
              </a:ext>
            </a:extLst>
          </p:cNvPr>
          <p:cNvSpPr txBox="1">
            <a:spLocks/>
          </p:cNvSpPr>
          <p:nvPr userDrawn="1"/>
        </p:nvSpPr>
        <p:spPr>
          <a:xfrm>
            <a:off x="457200" y="457200"/>
            <a:ext cx="9350375" cy="9144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170D67"/>
                </a:solidFill>
                <a:effectLst/>
                <a:uLnTx/>
                <a:uFillTx/>
                <a:latin typeface="Arial"/>
                <a:ea typeface="+mj-ea"/>
                <a:cs typeface="+mj-cs"/>
              </a:rPr>
              <a:t>[Slide title]</a:t>
            </a:r>
            <a:endParaRPr kumimoji="0" lang="en-US" sz="3200" b="1" i="0" u="none" strike="noStrike" kern="1200" cap="none" spc="0" normalizeH="0" baseline="0" noProof="0" dirty="0">
              <a:ln>
                <a:noFill/>
              </a:ln>
              <a:solidFill>
                <a:srgbClr val="170D67"/>
              </a:solidFill>
              <a:effectLst/>
              <a:uLnTx/>
              <a:uFillTx/>
              <a:latin typeface="Arial"/>
              <a:ea typeface="+mj-ea"/>
              <a:cs typeface="+mj-cs"/>
            </a:endParaRPr>
          </a:p>
        </p:txBody>
      </p:sp>
    </p:spTree>
    <p:extLst>
      <p:ext uri="{BB962C8B-B14F-4D97-AF65-F5344CB8AC3E}">
        <p14:creationId xmlns:p14="http://schemas.microsoft.com/office/powerpoint/2010/main" val="3757054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Slide 4">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015881ED-97B4-4324-F84A-E571A5715449}"/>
              </a:ext>
            </a:extLst>
          </p:cNvPr>
          <p:cNvSpPr>
            <a:spLocks noGrp="1"/>
          </p:cNvSpPr>
          <p:nvPr>
            <p:ph type="ftr" sz="quarter" idx="14"/>
          </p:nvPr>
        </p:nvSpPr>
        <p:spPr>
          <a:xfrm>
            <a:off x="4317999" y="6426465"/>
            <a:ext cx="3559175" cy="228600"/>
          </a:xfrm>
        </p:spPr>
        <p:txBody>
          <a:bodyPr/>
          <a:lstStyle/>
          <a:p>
            <a:r>
              <a:rPr lang="en-US" dirty="0"/>
              <a:t>Edit presentation title on Slide Master using Insert &gt; Header &amp; Footer</a:t>
            </a:r>
          </a:p>
        </p:txBody>
      </p:sp>
      <p:sp>
        <p:nvSpPr>
          <p:cNvPr id="7" name="Slide Number Placeholder 3">
            <a:extLst>
              <a:ext uri="{FF2B5EF4-FFF2-40B4-BE49-F238E27FC236}">
                <a16:creationId xmlns:a16="http://schemas.microsoft.com/office/drawing/2014/main" id="{2B15AC45-FD0E-EF1A-6A45-5F3EE3B5D2AE}"/>
              </a:ext>
            </a:extLst>
          </p:cNvPr>
          <p:cNvSpPr>
            <a:spLocks noGrp="1"/>
          </p:cNvSpPr>
          <p:nvPr>
            <p:ph type="sldNum" sz="quarter" idx="15"/>
          </p:nvPr>
        </p:nvSpPr>
        <p:spPr>
          <a:xfrm>
            <a:off x="11277600" y="6429375"/>
            <a:ext cx="457200" cy="228600"/>
          </a:xfrm>
        </p:spPr>
        <p:txBody>
          <a:bodyPr/>
          <a:lstStyle/>
          <a:p>
            <a:fld id="{719A0B88-BF49-0446-AB6C-EDFF5613CB1A}" type="slidenum">
              <a:rPr lang="en-US"/>
              <a:pPr/>
              <a:t>‹#›</a:t>
            </a:fld>
            <a:endParaRPr lang="en-US" dirty="0"/>
          </a:p>
        </p:txBody>
      </p:sp>
      <p:sp>
        <p:nvSpPr>
          <p:cNvPr id="8" name="Content Placeholder 2">
            <a:extLst>
              <a:ext uri="{FF2B5EF4-FFF2-40B4-BE49-F238E27FC236}">
                <a16:creationId xmlns:a16="http://schemas.microsoft.com/office/drawing/2014/main" id="{F8DDEFFA-CDD7-E9D8-45A6-57CA24D1AAB6}"/>
              </a:ext>
            </a:extLst>
          </p:cNvPr>
          <p:cNvSpPr>
            <a:spLocks noGrp="1"/>
          </p:cNvSpPr>
          <p:nvPr>
            <p:ph sz="half" idx="12"/>
          </p:nvPr>
        </p:nvSpPr>
        <p:spPr>
          <a:xfrm>
            <a:off x="457200" y="1714500"/>
            <a:ext cx="3556000" cy="4495800"/>
          </a:xfrm>
          <a:solidFill>
            <a:schemeClr val="bg2"/>
          </a:solidFill>
        </p:spPr>
        <p:txBody>
          <a:bodyPr lIns="91440" tIns="91440" rIns="91440" bIns="91440"/>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lang="en-US" dirty="0"/>
          </a:p>
        </p:txBody>
      </p:sp>
      <p:sp>
        <p:nvSpPr>
          <p:cNvPr id="9" name="Content Placeholder 3">
            <a:extLst>
              <a:ext uri="{FF2B5EF4-FFF2-40B4-BE49-F238E27FC236}">
                <a16:creationId xmlns:a16="http://schemas.microsoft.com/office/drawing/2014/main" id="{2DA20621-E45D-CE86-A158-697F0BD565AF}"/>
              </a:ext>
            </a:extLst>
          </p:cNvPr>
          <p:cNvSpPr>
            <a:spLocks noGrp="1"/>
          </p:cNvSpPr>
          <p:nvPr>
            <p:ph sz="half" idx="13"/>
          </p:nvPr>
        </p:nvSpPr>
        <p:spPr>
          <a:xfrm>
            <a:off x="4318000" y="1714500"/>
            <a:ext cx="7416800" cy="4495800"/>
          </a:xfrm>
        </p:spPr>
        <p:txBody>
          <a:body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Title 1">
            <a:extLst>
              <a:ext uri="{FF2B5EF4-FFF2-40B4-BE49-F238E27FC236}">
                <a16:creationId xmlns:a16="http://schemas.microsoft.com/office/drawing/2014/main" id="{0B54E882-9D7F-ABEA-90B9-23E9F098862C}"/>
              </a:ext>
            </a:extLst>
          </p:cNvPr>
          <p:cNvSpPr txBox="1">
            <a:spLocks/>
          </p:cNvSpPr>
          <p:nvPr userDrawn="1"/>
        </p:nvSpPr>
        <p:spPr>
          <a:xfrm>
            <a:off x="457200" y="457200"/>
            <a:ext cx="9350375" cy="9144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170D67"/>
                </a:solidFill>
                <a:effectLst/>
                <a:uLnTx/>
                <a:uFillTx/>
                <a:latin typeface="Arial"/>
                <a:ea typeface="+mj-ea"/>
                <a:cs typeface="+mj-cs"/>
              </a:rPr>
              <a:t>[Slide title]</a:t>
            </a:r>
            <a:endParaRPr kumimoji="0" lang="en-US" sz="3200" b="1" i="0" u="none" strike="noStrike" kern="1200" cap="none" spc="0" normalizeH="0" baseline="0" noProof="0" dirty="0">
              <a:ln>
                <a:noFill/>
              </a:ln>
              <a:solidFill>
                <a:srgbClr val="170D67"/>
              </a:solidFill>
              <a:effectLst/>
              <a:uLnTx/>
              <a:uFillTx/>
              <a:latin typeface="Arial"/>
              <a:ea typeface="+mj-ea"/>
              <a:cs typeface="+mj-cs"/>
            </a:endParaRPr>
          </a:p>
        </p:txBody>
      </p:sp>
    </p:spTree>
    <p:extLst>
      <p:ext uri="{BB962C8B-B14F-4D97-AF65-F5344CB8AC3E}">
        <p14:creationId xmlns:p14="http://schemas.microsoft.com/office/powerpoint/2010/main" val="1979578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 Slide 5">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B3BAAFA8-6DBD-F71A-F315-F8433F3E2F90}"/>
              </a:ext>
            </a:extLst>
          </p:cNvPr>
          <p:cNvSpPr>
            <a:spLocks noGrp="1"/>
          </p:cNvSpPr>
          <p:nvPr>
            <p:ph type="ftr" sz="quarter" idx="14"/>
          </p:nvPr>
        </p:nvSpPr>
        <p:spPr>
          <a:xfrm>
            <a:off x="4317999" y="6426465"/>
            <a:ext cx="3559175" cy="228600"/>
          </a:xfrm>
        </p:spPr>
        <p:txBody>
          <a:bodyPr/>
          <a:lstStyle/>
          <a:p>
            <a:r>
              <a:rPr lang="en-US" dirty="0"/>
              <a:t>Edit presentation title on Slide Master using Insert &gt; Header &amp; Footer</a:t>
            </a:r>
          </a:p>
        </p:txBody>
      </p:sp>
      <p:sp>
        <p:nvSpPr>
          <p:cNvPr id="6" name="Slide Number Placeholder 3">
            <a:extLst>
              <a:ext uri="{FF2B5EF4-FFF2-40B4-BE49-F238E27FC236}">
                <a16:creationId xmlns:a16="http://schemas.microsoft.com/office/drawing/2014/main" id="{79D64560-B313-6570-B478-5154106DA34C}"/>
              </a:ext>
            </a:extLst>
          </p:cNvPr>
          <p:cNvSpPr>
            <a:spLocks noGrp="1"/>
          </p:cNvSpPr>
          <p:nvPr>
            <p:ph type="sldNum" sz="quarter" idx="15"/>
          </p:nvPr>
        </p:nvSpPr>
        <p:spPr>
          <a:xfrm>
            <a:off x="11277600" y="6429375"/>
            <a:ext cx="457200" cy="228600"/>
          </a:xfrm>
        </p:spPr>
        <p:txBody>
          <a:bodyPr/>
          <a:lstStyle/>
          <a:p>
            <a:fld id="{719A0B88-BF49-0446-AB6C-EDFF5613CB1A}" type="slidenum">
              <a:rPr lang="en-US"/>
              <a:pPr/>
              <a:t>‹#›</a:t>
            </a:fld>
            <a:endParaRPr lang="en-US" dirty="0"/>
          </a:p>
        </p:txBody>
      </p:sp>
      <p:sp>
        <p:nvSpPr>
          <p:cNvPr id="7" name="Content Placeholder 2">
            <a:extLst>
              <a:ext uri="{FF2B5EF4-FFF2-40B4-BE49-F238E27FC236}">
                <a16:creationId xmlns:a16="http://schemas.microsoft.com/office/drawing/2014/main" id="{9B82F8E7-E5FC-C35E-EE4C-4E1625CCB22D}"/>
              </a:ext>
            </a:extLst>
          </p:cNvPr>
          <p:cNvSpPr>
            <a:spLocks noGrp="1"/>
          </p:cNvSpPr>
          <p:nvPr>
            <p:ph sz="half" idx="12"/>
          </p:nvPr>
        </p:nvSpPr>
        <p:spPr>
          <a:xfrm>
            <a:off x="457200" y="1714500"/>
            <a:ext cx="7419974" cy="4495800"/>
          </a:xfrm>
        </p:spPr>
        <p:txBody>
          <a:bodyPr/>
          <a:lstStyle>
            <a:lvl5pPr marL="1828800" indent="0">
              <a:buNone/>
              <a:defRPr/>
            </a:lvl5p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Content Placeholder 3">
            <a:extLst>
              <a:ext uri="{FF2B5EF4-FFF2-40B4-BE49-F238E27FC236}">
                <a16:creationId xmlns:a16="http://schemas.microsoft.com/office/drawing/2014/main" id="{4E63E04C-5C97-108A-4B5D-E4F0A76CA470}"/>
              </a:ext>
            </a:extLst>
          </p:cNvPr>
          <p:cNvSpPr>
            <a:spLocks noGrp="1"/>
          </p:cNvSpPr>
          <p:nvPr>
            <p:ph sz="half" idx="13"/>
          </p:nvPr>
        </p:nvSpPr>
        <p:spPr>
          <a:xfrm>
            <a:off x="8181976" y="1714500"/>
            <a:ext cx="3552826" cy="4495800"/>
          </a:xfrm>
          <a:solidFill>
            <a:schemeClr val="bg2"/>
          </a:solidFill>
        </p:spPr>
        <p:txBody>
          <a:bodyPr lIns="91440" tIns="91440" rIns="91440" bIns="91440"/>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itle 1">
            <a:extLst>
              <a:ext uri="{FF2B5EF4-FFF2-40B4-BE49-F238E27FC236}">
                <a16:creationId xmlns:a16="http://schemas.microsoft.com/office/drawing/2014/main" id="{25F85B5A-E541-071C-DC49-461FDAF4AED6}"/>
              </a:ext>
            </a:extLst>
          </p:cNvPr>
          <p:cNvSpPr txBox="1">
            <a:spLocks/>
          </p:cNvSpPr>
          <p:nvPr userDrawn="1"/>
        </p:nvSpPr>
        <p:spPr>
          <a:xfrm>
            <a:off x="457200" y="457200"/>
            <a:ext cx="9350375" cy="9144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170D67"/>
                </a:solidFill>
                <a:effectLst/>
                <a:uLnTx/>
                <a:uFillTx/>
                <a:latin typeface="Arial"/>
                <a:ea typeface="+mj-ea"/>
                <a:cs typeface="+mj-cs"/>
              </a:rPr>
              <a:t>[Slide title]</a:t>
            </a:r>
            <a:endParaRPr kumimoji="0" lang="en-US" sz="3200" b="1" i="0" u="none" strike="noStrike" kern="1200" cap="none" spc="0" normalizeH="0" baseline="0" noProof="0" dirty="0">
              <a:ln>
                <a:noFill/>
              </a:ln>
              <a:solidFill>
                <a:srgbClr val="170D67"/>
              </a:solidFill>
              <a:effectLst/>
              <a:uLnTx/>
              <a:uFillTx/>
              <a:latin typeface="Arial"/>
              <a:ea typeface="+mj-ea"/>
              <a:cs typeface="+mj-cs"/>
            </a:endParaRPr>
          </a:p>
        </p:txBody>
      </p:sp>
    </p:spTree>
    <p:extLst>
      <p:ext uri="{BB962C8B-B14F-4D97-AF65-F5344CB8AC3E}">
        <p14:creationId xmlns:p14="http://schemas.microsoft.com/office/powerpoint/2010/main" val="3691694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a:extLst>
              <a:ext uri="{FF2B5EF4-FFF2-40B4-BE49-F238E27FC236}">
                <a16:creationId xmlns:a16="http://schemas.microsoft.com/office/drawing/2014/main" id="{7A3337CC-A4E7-385F-B738-EF2C25493C5F}"/>
              </a:ext>
            </a:extLst>
          </p:cNvPr>
          <p:cNvSpPr>
            <a:spLocks noGrp="1"/>
          </p:cNvSpPr>
          <p:nvPr>
            <p:ph type="ftr" sz="quarter" idx="10"/>
          </p:nvPr>
        </p:nvSpPr>
        <p:spPr>
          <a:xfrm>
            <a:off x="4317999" y="6426465"/>
            <a:ext cx="3559175" cy="228600"/>
          </a:xfrm>
        </p:spPr>
        <p:txBody>
          <a:bodyPr/>
          <a:lstStyle/>
          <a:p>
            <a:r>
              <a:rPr lang="en-US" dirty="0"/>
              <a:t>Edit presentation title on Slide Master using Insert &gt; Header &amp; Footer</a:t>
            </a:r>
          </a:p>
        </p:txBody>
      </p:sp>
      <p:sp>
        <p:nvSpPr>
          <p:cNvPr id="9" name="Slide Number Placeholder 3">
            <a:extLst>
              <a:ext uri="{FF2B5EF4-FFF2-40B4-BE49-F238E27FC236}">
                <a16:creationId xmlns:a16="http://schemas.microsoft.com/office/drawing/2014/main" id="{304B16C8-FEAB-A2E0-1064-64ACB2AF8A50}"/>
              </a:ext>
            </a:extLst>
          </p:cNvPr>
          <p:cNvSpPr>
            <a:spLocks noGrp="1"/>
          </p:cNvSpPr>
          <p:nvPr>
            <p:ph type="sldNum" sz="quarter" idx="11"/>
          </p:nvPr>
        </p:nvSpPr>
        <p:spPr>
          <a:xfrm>
            <a:off x="11277600" y="6429375"/>
            <a:ext cx="457200" cy="228600"/>
          </a:xfrm>
        </p:spPr>
        <p:txBody>
          <a:bodyPr/>
          <a:lstStyle/>
          <a:p>
            <a:fld id="{719A0B88-BF49-0446-AB6C-EDFF5613CB1A}" type="slidenum">
              <a:rPr lang="en-US"/>
              <a:pPr/>
              <a:t>‹#›</a:t>
            </a:fld>
            <a:endParaRPr lang="en-US" dirty="0"/>
          </a:p>
        </p:txBody>
      </p:sp>
      <p:sp>
        <p:nvSpPr>
          <p:cNvPr id="11" name="Title 1">
            <a:extLst>
              <a:ext uri="{FF2B5EF4-FFF2-40B4-BE49-F238E27FC236}">
                <a16:creationId xmlns:a16="http://schemas.microsoft.com/office/drawing/2014/main" id="{1592F461-9F29-A5D1-C873-4B05C483EF27}"/>
              </a:ext>
            </a:extLst>
          </p:cNvPr>
          <p:cNvSpPr txBox="1">
            <a:spLocks/>
          </p:cNvSpPr>
          <p:nvPr userDrawn="1"/>
        </p:nvSpPr>
        <p:spPr>
          <a:xfrm>
            <a:off x="457200" y="457200"/>
            <a:ext cx="9350375" cy="914400"/>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170D67"/>
                </a:solidFill>
                <a:effectLst/>
                <a:uLnTx/>
                <a:uFillTx/>
                <a:latin typeface="Arial"/>
                <a:ea typeface="+mj-ea"/>
                <a:cs typeface="+mj-cs"/>
              </a:rPr>
              <a:t>[Slide title]</a:t>
            </a:r>
            <a:endParaRPr kumimoji="0" lang="en-US" sz="3200" b="1" i="0" u="none" strike="noStrike" kern="1200" cap="none" spc="0" normalizeH="0" baseline="0" noProof="0" dirty="0">
              <a:ln>
                <a:noFill/>
              </a:ln>
              <a:solidFill>
                <a:srgbClr val="170D67"/>
              </a:solidFill>
              <a:effectLst/>
              <a:uLnTx/>
              <a:uFillTx/>
              <a:latin typeface="Arial"/>
              <a:ea typeface="+mj-ea"/>
              <a:cs typeface="+mj-cs"/>
            </a:endParaRPr>
          </a:p>
        </p:txBody>
      </p:sp>
    </p:spTree>
    <p:extLst>
      <p:ext uri="{BB962C8B-B14F-4D97-AF65-F5344CB8AC3E}">
        <p14:creationId xmlns:p14="http://schemas.microsoft.com/office/powerpoint/2010/main" val="3801247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bg>
      <p:bgPr>
        <a:gradFill>
          <a:gsLst>
            <a:gs pos="100000">
              <a:srgbClr val="6E06C1"/>
            </a:gs>
            <a:gs pos="65000">
              <a:srgbClr val="170D67"/>
            </a:gs>
          </a:gsLst>
          <a:lin ang="8100000" scaled="0"/>
        </a:gradFill>
        <a:effectLst/>
      </p:bgPr>
    </p:bg>
    <p:spTree>
      <p:nvGrpSpPr>
        <p:cNvPr id="1" name=""/>
        <p:cNvGrpSpPr/>
        <p:nvPr/>
      </p:nvGrpSpPr>
      <p:grpSpPr>
        <a:xfrm>
          <a:off x="0" y="0"/>
          <a:ext cx="0" cy="0"/>
          <a:chOff x="0" y="0"/>
          <a:chExt cx="0" cy="0"/>
        </a:xfrm>
      </p:grpSpPr>
      <p:pic>
        <p:nvPicPr>
          <p:cNvPr id="5" name="Wave B">
            <a:extLst>
              <a:ext uri="{FF2B5EF4-FFF2-40B4-BE49-F238E27FC236}">
                <a16:creationId xmlns:a16="http://schemas.microsoft.com/office/drawing/2014/main" id="{1FD0A435-4A57-487C-D1CA-3A709A54C9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6" name="Title 2">
            <a:extLst>
              <a:ext uri="{FF2B5EF4-FFF2-40B4-BE49-F238E27FC236}">
                <a16:creationId xmlns:a16="http://schemas.microsoft.com/office/drawing/2014/main" id="{2ACA050B-DBB0-A559-7EE5-22FC21294BB9}"/>
              </a:ext>
            </a:extLst>
          </p:cNvPr>
          <p:cNvSpPr>
            <a:spLocks noGrp="1"/>
          </p:cNvSpPr>
          <p:nvPr>
            <p:ph type="title" hasCustomPrompt="1"/>
          </p:nvPr>
        </p:nvSpPr>
        <p:spPr>
          <a:xfrm>
            <a:off x="457200" y="2895600"/>
            <a:ext cx="11277599" cy="1767840"/>
          </a:xfrm>
          <a:prstGeom prst="rect">
            <a:avLst/>
          </a:prstGeom>
        </p:spPr>
        <p:txBody>
          <a:bodyPr lIns="0" tIns="0" rIns="0" bIns="0" anchor="t" anchorCtr="0"/>
          <a:lstStyle>
            <a:lvl1pPr algn="l">
              <a:lnSpc>
                <a:spcPct val="90000"/>
              </a:lnSpc>
              <a:defRPr sz="6000" b="0">
                <a:solidFill>
                  <a:schemeClr val="bg1"/>
                </a:solidFill>
                <a:latin typeface="Arial" panose="020B0604020202020204" pitchFamily="34" charset="0"/>
                <a:cs typeface="Arial" panose="020B0604020202020204" pitchFamily="34" charset="0"/>
              </a:defRPr>
            </a:lvl1pPr>
          </a:lstStyle>
          <a:p>
            <a:r>
              <a:rPr lang="en-US" dirty="0"/>
              <a:t>[Section divider title]</a:t>
            </a:r>
          </a:p>
        </p:txBody>
      </p:sp>
      <p:sp>
        <p:nvSpPr>
          <p:cNvPr id="7" name="Footer Placeholder 2">
            <a:extLst>
              <a:ext uri="{FF2B5EF4-FFF2-40B4-BE49-F238E27FC236}">
                <a16:creationId xmlns:a16="http://schemas.microsoft.com/office/drawing/2014/main" id="{53C0AA46-F127-F4BC-81CB-C369B39FA555}"/>
              </a:ext>
            </a:extLst>
          </p:cNvPr>
          <p:cNvSpPr>
            <a:spLocks noGrp="1"/>
          </p:cNvSpPr>
          <p:nvPr>
            <p:ph type="ftr" sz="quarter" idx="11"/>
          </p:nvPr>
        </p:nvSpPr>
        <p:spPr>
          <a:xfrm>
            <a:off x="2387600" y="6426465"/>
            <a:ext cx="3559175" cy="228600"/>
          </a:xfrm>
        </p:spPr>
        <p:txBody>
          <a:bodyPr/>
          <a:lstStyle>
            <a:lvl1pPr algn="l">
              <a:defRPr>
                <a:solidFill>
                  <a:schemeClr val="bg1"/>
                </a:solidFill>
              </a:defRPr>
            </a:lvl1pPr>
          </a:lstStyle>
          <a:p>
            <a:r>
              <a:rPr lang="en-US"/>
              <a:t>Edit presentation title on Slide Master using Insert &gt; Header &amp; Footer</a:t>
            </a:r>
            <a:endParaRPr lang="en-US" dirty="0"/>
          </a:p>
        </p:txBody>
      </p:sp>
      <p:sp>
        <p:nvSpPr>
          <p:cNvPr id="8" name="Slide Number Placeholder 3">
            <a:extLst>
              <a:ext uri="{FF2B5EF4-FFF2-40B4-BE49-F238E27FC236}">
                <a16:creationId xmlns:a16="http://schemas.microsoft.com/office/drawing/2014/main" id="{C5C22CD5-00DB-44B9-4B2D-95B6E45E342F}"/>
              </a:ext>
            </a:extLst>
          </p:cNvPr>
          <p:cNvSpPr>
            <a:spLocks noGrp="1"/>
          </p:cNvSpPr>
          <p:nvPr>
            <p:ph type="sldNum" sz="quarter" idx="12"/>
          </p:nvPr>
        </p:nvSpPr>
        <p:spPr>
          <a:xfrm>
            <a:off x="11277600" y="6429375"/>
            <a:ext cx="457200" cy="228600"/>
          </a:xfrm>
        </p:spPr>
        <p:txBody>
          <a:bodyPr/>
          <a:lstStyle>
            <a:lvl1pPr>
              <a:defRPr>
                <a:solidFill>
                  <a:schemeClr val="bg1"/>
                </a:solidFill>
              </a:defRPr>
            </a:lvl1pPr>
          </a:lstStyle>
          <a:p>
            <a:fld id="{719A0B88-BF49-0446-AB6C-EDFF5613CB1A}" type="slidenum">
              <a:rPr lang="en-US" smtClean="0"/>
              <a:pPr/>
              <a:t>‹#›</a:t>
            </a:fld>
            <a:endParaRPr lang="en-US" dirty="0"/>
          </a:p>
        </p:txBody>
      </p:sp>
    </p:spTree>
    <p:extLst>
      <p:ext uri="{BB962C8B-B14F-4D97-AF65-F5344CB8AC3E}">
        <p14:creationId xmlns:p14="http://schemas.microsoft.com/office/powerpoint/2010/main" val="958690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5576026F-4DC0-6D28-2063-DAC3C5AD5457}"/>
              </a:ext>
            </a:extLst>
          </p:cNvPr>
          <p:cNvSpPr txBox="1">
            <a:spLocks/>
          </p:cNvSpPr>
          <p:nvPr userDrawn="1"/>
        </p:nvSpPr>
        <p:spPr>
          <a:xfrm>
            <a:off x="457200" y="457200"/>
            <a:ext cx="9350375"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70D67"/>
                </a:solidFill>
                <a:effectLst/>
                <a:uLnTx/>
                <a:uFillTx/>
                <a:latin typeface="Arial"/>
                <a:ea typeface="+mj-ea"/>
                <a:cs typeface="+mj-cs"/>
              </a:rPr>
              <a:t>[Slide title]</a:t>
            </a:r>
          </a:p>
        </p:txBody>
      </p:sp>
      <p:sp>
        <p:nvSpPr>
          <p:cNvPr id="9" name="Text Placeholder 2">
            <a:extLst>
              <a:ext uri="{FF2B5EF4-FFF2-40B4-BE49-F238E27FC236}">
                <a16:creationId xmlns:a16="http://schemas.microsoft.com/office/drawing/2014/main" id="{E37E1ADD-EDF7-0F9F-8A7E-D2D2D93E707F}"/>
              </a:ext>
            </a:extLst>
          </p:cNvPr>
          <p:cNvSpPr>
            <a:spLocks noGrp="1"/>
          </p:cNvSpPr>
          <p:nvPr>
            <p:ph type="body" idx="1"/>
          </p:nvPr>
        </p:nvSpPr>
        <p:spPr>
          <a:xfrm>
            <a:off x="457200" y="1714500"/>
            <a:ext cx="11274552" cy="4495800"/>
          </a:xfrm>
          <a:prstGeom prst="rect">
            <a:avLst/>
          </a:prstGeom>
        </p:spPr>
        <p:txBody>
          <a:bodyPr vert="horz" lIns="0" tIns="0" rIns="0" bIns="0" spcCol="301752" rtlCol="0">
            <a:noAutofit/>
          </a:bodyPr>
          <a:lstStyle/>
          <a:p>
            <a:pPr marL="228600" marR="0" lvl="0"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Click to edit Master text styles</a:t>
            </a:r>
          </a:p>
          <a:p>
            <a:pPr marL="228600" marR="0" lvl="1"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Second level</a:t>
            </a:r>
          </a:p>
          <a:p>
            <a:pPr marL="228600" marR="0" lvl="2"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Third level</a:t>
            </a:r>
          </a:p>
          <a:p>
            <a:pPr marL="228600" marR="0" lvl="3"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Fourth level</a:t>
            </a:r>
          </a:p>
          <a:p>
            <a:pPr marL="228600" marR="0" lvl="4" indent="-228600" algn="l" defTabSz="685800" rtl="0" eaLnBrk="1" fontAlgn="auto" latinLnBrk="0" hangingPunct="1">
              <a:lnSpc>
                <a:spcPct val="110000"/>
              </a:lnSpc>
              <a:spcBef>
                <a:spcPts val="12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Fifth level</a:t>
            </a:r>
            <a:endParaRPr lang="en-US" dirty="0"/>
          </a:p>
        </p:txBody>
      </p:sp>
      <p:sp>
        <p:nvSpPr>
          <p:cNvPr id="10" name="Footer Placeholder 3">
            <a:extLst>
              <a:ext uri="{FF2B5EF4-FFF2-40B4-BE49-F238E27FC236}">
                <a16:creationId xmlns:a16="http://schemas.microsoft.com/office/drawing/2014/main" id="{B8E2AA50-DFA1-6AD4-AC95-C350B55CC136}"/>
              </a:ext>
            </a:extLst>
          </p:cNvPr>
          <p:cNvSpPr>
            <a:spLocks noGrp="1"/>
          </p:cNvSpPr>
          <p:nvPr>
            <p:ph type="ftr" sz="quarter" idx="3"/>
          </p:nvPr>
        </p:nvSpPr>
        <p:spPr>
          <a:xfrm>
            <a:off x="4317999" y="6426465"/>
            <a:ext cx="3559175" cy="228600"/>
          </a:xfrm>
          <a:prstGeom prst="rect">
            <a:avLst/>
          </a:prstGeom>
        </p:spPr>
        <p:txBody>
          <a:bodyPr vert="horz" wrap="none" lIns="0" tIns="0" rIns="0" bIns="0" rtlCol="0" anchor="b" anchorCtr="0"/>
          <a:lstStyle>
            <a:lvl1pPr algn="ctr">
              <a:defRPr sz="800">
                <a:solidFill>
                  <a:schemeClr val="tx1"/>
                </a:solidFill>
                <a:latin typeface="Arial" panose="020B0604020202020204" pitchFamily="34" charset="0"/>
                <a:cs typeface="Arial" panose="020B0604020202020204" pitchFamily="34" charset="0"/>
              </a:defRPr>
            </a:lvl1pPr>
          </a:lstStyle>
          <a:p>
            <a:r>
              <a:rPr lang="en-US" dirty="0"/>
              <a:t>Edit presentation title on Slide Master using Insert &gt; Header &amp; Footer</a:t>
            </a:r>
          </a:p>
        </p:txBody>
      </p:sp>
      <p:sp>
        <p:nvSpPr>
          <p:cNvPr id="11" name="Slide Number Placeholder 9">
            <a:extLst>
              <a:ext uri="{FF2B5EF4-FFF2-40B4-BE49-F238E27FC236}">
                <a16:creationId xmlns:a16="http://schemas.microsoft.com/office/drawing/2014/main" id="{66332F43-AB7E-83EC-F1C6-32EA260DD13C}"/>
              </a:ext>
            </a:extLst>
          </p:cNvPr>
          <p:cNvSpPr>
            <a:spLocks noGrp="1"/>
          </p:cNvSpPr>
          <p:nvPr>
            <p:ph type="sldNum" sz="quarter" idx="4"/>
          </p:nvPr>
        </p:nvSpPr>
        <p:spPr>
          <a:xfrm>
            <a:off x="11277600" y="6429375"/>
            <a:ext cx="457200" cy="228600"/>
          </a:xfrm>
          <a:prstGeom prst="rect">
            <a:avLst/>
          </a:prstGeom>
        </p:spPr>
        <p:txBody>
          <a:bodyPr vert="horz" wrap="none" lIns="0" tIns="0" rIns="0" bIns="0" rtlCol="0" anchor="b" anchorCtr="0"/>
          <a:lstStyle>
            <a:lvl1pPr algn="r">
              <a:defRPr sz="900" b="1">
                <a:solidFill>
                  <a:schemeClr val="tx2"/>
                </a:solidFill>
              </a:defRPr>
            </a:lvl1pPr>
          </a:lstStyle>
          <a:p>
            <a:fld id="{719A0B88-BF49-0446-AB6C-EDFF5613CB1A}" type="slidenum">
              <a:rPr lang="en-US"/>
              <a:pPr/>
              <a:t>‹#›</a:t>
            </a:fld>
            <a:endParaRPr lang="en-US" dirty="0"/>
          </a:p>
        </p:txBody>
      </p:sp>
    </p:spTree>
    <p:extLst>
      <p:ext uri="{BB962C8B-B14F-4D97-AF65-F5344CB8AC3E}">
        <p14:creationId xmlns:p14="http://schemas.microsoft.com/office/powerpoint/2010/main" val="1181336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0" r:id="rId13"/>
    <p:sldLayoutId id="2147483662" r:id="rId14"/>
    <p:sldLayoutId id="2147483663" r:id="rId15"/>
    <p:sldLayoutId id="2147483664" r:id="rId16"/>
    <p:sldLayoutId id="2147483666" r:id="rId17"/>
    <p:sldLayoutId id="2147483667" r:id="rId18"/>
    <p:sldLayoutId id="2147483665" r:id="rId19"/>
    <p:sldLayoutId id="2147483668" r:id="rId20"/>
    <p:sldLayoutId id="2147483669" r:id="rId21"/>
    <p:sldLayoutId id="2147483670" r:id="rId22"/>
    <p:sldLayoutId id="214748367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800100" indent="-228600" algn="l" defTabSz="914400" rtl="0" eaLnBrk="1" latinLnBrk="0" hangingPunct="1">
        <a:lnSpc>
          <a:spcPct val="110000"/>
        </a:lnSpc>
        <a:spcBef>
          <a:spcPts val="500"/>
        </a:spcBef>
        <a:buFont typeface="Calibri" panose="020F050202020403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Font typeface="Calibri" panose="020F050202020403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tinyurl.com/TitleVI-Survey"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notesSlide" Target="../notesSlides/notesSlide23.xml"/><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336459D-0E3C-3AE0-B915-605FB0945167}"/>
              </a:ext>
            </a:extLst>
          </p:cNvPr>
          <p:cNvSpPr txBox="1">
            <a:spLocks/>
          </p:cNvSpPr>
          <p:nvPr/>
        </p:nvSpPr>
        <p:spPr>
          <a:xfrm>
            <a:off x="1104900" y="4846320"/>
            <a:ext cx="10629900" cy="548640"/>
          </a:xfrm>
          <a:prstGeom prst="rect">
            <a:avLst/>
          </a:prstGeom>
        </p:spPr>
        <p:txBody>
          <a:bodyPr vert="horz" lIns="0" tIns="0" rIns="0" bIns="0" spcCol="301752" rtlCol="0">
            <a:noAutofit/>
          </a:bodyPr>
          <a:lstStyle>
            <a:lvl1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1pPr>
            <a:lvl2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2pPr>
            <a:lvl3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3pPr>
            <a:lvl4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4pPr>
            <a:lvl5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5pPr>
            <a:lvl6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6pPr>
            <a:lvl7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7pPr>
            <a:lvl8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8pPr>
            <a:lvl9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9pPr>
          </a:lstStyle>
          <a:p>
            <a:r>
              <a:rPr lang="en-US" dirty="0">
                <a:solidFill>
                  <a:srgbClr val="00E4A5"/>
                </a:solidFill>
                <a:latin typeface="Arial"/>
              </a:rPr>
              <a:t>District Department of Transportation (DDOT) and Pepco</a:t>
            </a:r>
          </a:p>
          <a:p>
            <a:r>
              <a:rPr lang="en-US" dirty="0">
                <a:solidFill>
                  <a:srgbClr val="00E4A5"/>
                </a:solidFill>
                <a:latin typeface="Arial"/>
              </a:rPr>
              <a:t>Civil Design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E4A5"/>
              </a:solidFill>
              <a:effectLst/>
              <a:uLnTx/>
              <a:uFillTx/>
              <a:latin typeface="Arial"/>
              <a:ea typeface="+mn-ea"/>
              <a:cs typeface="+mn-cs"/>
            </a:endParaRPr>
          </a:p>
        </p:txBody>
      </p:sp>
      <p:sp>
        <p:nvSpPr>
          <p:cNvPr id="3" name="Title 2">
            <a:extLst>
              <a:ext uri="{FF2B5EF4-FFF2-40B4-BE49-F238E27FC236}">
                <a16:creationId xmlns:a16="http://schemas.microsoft.com/office/drawing/2014/main" id="{B1221976-FAAB-7FD5-E7F3-04F1A007DCA0}"/>
              </a:ext>
            </a:extLst>
          </p:cNvPr>
          <p:cNvSpPr txBox="1">
            <a:spLocks noGrp="1"/>
          </p:cNvSpPr>
          <p:nvPr>
            <p:ph type="title" idx="4294967295"/>
          </p:nvPr>
        </p:nvSpPr>
        <p:spPr>
          <a:xfrm>
            <a:off x="1104900" y="2926080"/>
            <a:ext cx="10629900" cy="173736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6000" b="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mj-ea"/>
                <a:cs typeface="+mj-cs"/>
              </a:rPr>
              <a:t>DC PLUG Initiative – Open House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j-ea"/>
                <a:cs typeface="+mj-cs"/>
              </a:rPr>
              <a:t>Feeder </a:t>
            </a:r>
            <a:r>
              <a:rPr lang="en-US" sz="3200" dirty="0">
                <a:solidFill>
                  <a:srgbClr val="FFFFFF"/>
                </a:solidFill>
                <a:latin typeface="Arial"/>
              </a:rPr>
              <a:t>467</a:t>
            </a:r>
            <a:endParaRPr kumimoji="0" lang="en-US" sz="3200" b="0" i="0" u="none" strike="noStrike" kern="1200" cap="none" spc="0" normalizeH="0" baseline="0" noProof="0" dirty="0">
              <a:ln>
                <a:noFill/>
              </a:ln>
              <a:solidFill>
                <a:srgbClr val="FFFFFF"/>
              </a:solidFill>
              <a:effectLst/>
              <a:uLnTx/>
              <a:uFillTx/>
              <a:latin typeface="Arial"/>
              <a:ea typeface="+mj-ea"/>
              <a:cs typeface="+mj-cs"/>
            </a:endParaRPr>
          </a:p>
        </p:txBody>
      </p:sp>
      <p:sp>
        <p:nvSpPr>
          <p:cNvPr id="2" name="Date">
            <a:extLst>
              <a:ext uri="{FF2B5EF4-FFF2-40B4-BE49-F238E27FC236}">
                <a16:creationId xmlns:a16="http://schemas.microsoft.com/office/drawing/2014/main" id="{62D2DFBD-8462-C342-1D5E-19B07C2FE056}"/>
              </a:ext>
            </a:extLst>
          </p:cNvPr>
          <p:cNvSpPr txBox="1">
            <a:spLocks/>
          </p:cNvSpPr>
          <p:nvPr/>
        </p:nvSpPr>
        <p:spPr>
          <a:xfrm>
            <a:off x="1104900" y="2286000"/>
            <a:ext cx="4838699" cy="457200"/>
          </a:xfrm>
          <a:prstGeom prst="rect">
            <a:avLst/>
          </a:prstGeom>
        </p:spPr>
        <p:txBody>
          <a:bodyPr vert="horz" lIns="0" tIns="0" rIns="0" bIns="0" spcCol="301752" rtlCol="0" anchor="t" anchorCtr="0">
            <a:noAutofit/>
          </a:bodyPr>
          <a:lstStyle>
            <a:lvl1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1pPr>
            <a:lvl2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2pPr>
            <a:lvl3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3pPr>
            <a:lvl4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4pPr>
            <a:lvl5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5pPr>
            <a:lvl6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6pPr>
            <a:lvl7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7pPr>
            <a:lvl8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8pPr>
            <a:lvl9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Arial"/>
              </a:rPr>
              <a:t>July 17, 2024</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40608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04494-7D84-A2FA-8006-59F2A7211597}"/>
              </a:ext>
            </a:extLst>
          </p:cNvPr>
          <p:cNvSpPr txBox="1">
            <a:spLocks noGrp="1"/>
          </p:cNvSpPr>
          <p:nvPr>
            <p:ph type="title" idx="4294967295"/>
          </p:nvPr>
        </p:nvSpPr>
        <p:spPr>
          <a:xfrm>
            <a:off x="457200" y="457200"/>
            <a:ext cx="9350375" cy="91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70D67"/>
                </a:solidFill>
                <a:effectLst/>
                <a:uLnTx/>
                <a:uFillTx/>
                <a:latin typeface="Arial"/>
                <a:ea typeface="+mj-ea"/>
                <a:cs typeface="+mj-cs"/>
              </a:rPr>
              <a:t>Existing Overhead System (Before DC PLUG)</a:t>
            </a:r>
          </a:p>
        </p:txBody>
      </p:sp>
      <p:pic>
        <p:nvPicPr>
          <p:cNvPr id="4" name="Picture 3" descr="Interactive image shows existing overhead power lines being impacted by a tree, causing an outage to the whole neighborhood.">
            <a:extLst>
              <a:ext uri="{FF2B5EF4-FFF2-40B4-BE49-F238E27FC236}">
                <a16:creationId xmlns:a16="http://schemas.microsoft.com/office/drawing/2014/main" id="{EFB8D117-1047-65D3-E201-6F2FE7689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809" y="914400"/>
            <a:ext cx="7958381" cy="5486400"/>
          </a:xfrm>
          <a:prstGeom prst="rect">
            <a:avLst/>
          </a:prstGeom>
        </p:spPr>
      </p:pic>
    </p:spTree>
    <p:extLst>
      <p:ext uri="{BB962C8B-B14F-4D97-AF65-F5344CB8AC3E}">
        <p14:creationId xmlns:p14="http://schemas.microsoft.com/office/powerpoint/2010/main" val="461730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04494-7D84-A2FA-8006-59F2A7211597}"/>
              </a:ext>
            </a:extLst>
          </p:cNvPr>
          <p:cNvSpPr txBox="1">
            <a:spLocks noGrp="1"/>
          </p:cNvSpPr>
          <p:nvPr>
            <p:ph type="title" idx="4294967295"/>
          </p:nvPr>
        </p:nvSpPr>
        <p:spPr>
          <a:xfrm>
            <a:off x="457200" y="457200"/>
            <a:ext cx="9350375" cy="91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70D67"/>
                </a:solidFill>
                <a:effectLst/>
                <a:uLnTx/>
                <a:uFillTx/>
                <a:latin typeface="Arial"/>
                <a:ea typeface="+mj-ea"/>
                <a:cs typeface="+mj-cs"/>
              </a:rPr>
              <a:t>Proposed Underground Plan (After DC PLUG)</a:t>
            </a:r>
          </a:p>
        </p:txBody>
      </p:sp>
      <p:pic>
        <p:nvPicPr>
          <p:cNvPr id="4" name="Picture 3" descr="Interactive image shows proposed underground power lines being impacted by a tree, but not causing an outage to the whole neighborhood">
            <a:extLst>
              <a:ext uri="{FF2B5EF4-FFF2-40B4-BE49-F238E27FC236}">
                <a16:creationId xmlns:a16="http://schemas.microsoft.com/office/drawing/2014/main" id="{D46DDF7E-09C4-E486-CB77-AFF81C400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9720" y="914400"/>
            <a:ext cx="8392559" cy="5486400"/>
          </a:xfrm>
          <a:prstGeom prst="rect">
            <a:avLst/>
          </a:prstGeom>
        </p:spPr>
      </p:pic>
    </p:spTree>
    <p:extLst>
      <p:ext uri="{BB962C8B-B14F-4D97-AF65-F5344CB8AC3E}">
        <p14:creationId xmlns:p14="http://schemas.microsoft.com/office/powerpoint/2010/main" val="1912079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04494-7D84-A2FA-8006-59F2A7211597}"/>
              </a:ext>
            </a:extLst>
          </p:cNvPr>
          <p:cNvSpPr txBox="1">
            <a:spLocks noGrp="1"/>
          </p:cNvSpPr>
          <p:nvPr>
            <p:ph type="title" idx="4294967295"/>
          </p:nvPr>
        </p:nvSpPr>
        <p:spPr>
          <a:xfrm>
            <a:off x="457200" y="457200"/>
            <a:ext cx="10566971" cy="91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70D67"/>
                </a:solidFill>
                <a:effectLst/>
                <a:uLnTx/>
                <a:uFillTx/>
                <a:latin typeface="Arial"/>
                <a:ea typeface="+mj-ea"/>
                <a:cs typeface="+mj-cs"/>
              </a:rPr>
              <a:t>Current Status and Timeline – Feeder 467 Design </a:t>
            </a:r>
          </a:p>
        </p:txBody>
      </p:sp>
      <p:sp>
        <p:nvSpPr>
          <p:cNvPr id="6" name="Content Placeholder 2">
            <a:extLst>
              <a:ext uri="{FF2B5EF4-FFF2-40B4-BE49-F238E27FC236}">
                <a16:creationId xmlns:a16="http://schemas.microsoft.com/office/drawing/2014/main" id="{F98C93B6-78FF-014E-500A-B9A1FE0D6C0F}"/>
              </a:ext>
            </a:extLst>
          </p:cNvPr>
          <p:cNvSpPr txBox="1">
            <a:spLocks/>
          </p:cNvSpPr>
          <p:nvPr/>
        </p:nvSpPr>
        <p:spPr>
          <a:xfrm>
            <a:off x="2288184" y="1371600"/>
            <a:ext cx="8735987" cy="5292436"/>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1100"/>
              </a:spcAft>
            </a:pPr>
            <a:r>
              <a:rPr lang="en-US" dirty="0"/>
              <a:t>Project Kick-off				March 2023</a:t>
            </a:r>
          </a:p>
          <a:p>
            <a:pPr>
              <a:spcAft>
                <a:spcPts val="1100"/>
              </a:spcAft>
            </a:pPr>
            <a:r>
              <a:rPr lang="en-US" dirty="0"/>
              <a:t>30% Design Submission			September 2023</a:t>
            </a:r>
          </a:p>
          <a:p>
            <a:pPr>
              <a:spcAft>
                <a:spcPts val="1100"/>
              </a:spcAft>
            </a:pPr>
            <a:r>
              <a:rPr lang="en-US" dirty="0"/>
              <a:t>Meet with Councilmember			October 2023</a:t>
            </a:r>
          </a:p>
          <a:p>
            <a:pPr>
              <a:spcAft>
                <a:spcPts val="1100"/>
              </a:spcAft>
            </a:pPr>
            <a:r>
              <a:rPr lang="en-US" dirty="0"/>
              <a:t>ANC Meetings				February 2024</a:t>
            </a:r>
          </a:p>
          <a:p>
            <a:pPr>
              <a:spcAft>
                <a:spcPts val="1100"/>
              </a:spcAft>
            </a:pPr>
            <a:r>
              <a:rPr lang="en-US" dirty="0"/>
              <a:t>65% Design Submission 	  		March 2024</a:t>
            </a:r>
          </a:p>
          <a:p>
            <a:pPr>
              <a:spcAft>
                <a:spcPts val="1100"/>
              </a:spcAft>
            </a:pPr>
            <a:r>
              <a:rPr lang="en-US" dirty="0"/>
              <a:t>Open-House Public Meeting		             July 17, 2024</a:t>
            </a:r>
          </a:p>
          <a:p>
            <a:pPr>
              <a:spcAft>
                <a:spcPts val="1100"/>
              </a:spcAft>
            </a:pPr>
            <a:r>
              <a:rPr lang="en-US" dirty="0"/>
              <a:t>100% Final Submission			August 2024  </a:t>
            </a:r>
          </a:p>
          <a:p>
            <a:pPr>
              <a:spcAft>
                <a:spcPts val="1100"/>
              </a:spcAft>
            </a:pPr>
            <a:r>
              <a:rPr lang="en-US" dirty="0"/>
              <a:t>Final Submission			             Fall 2024</a:t>
            </a:r>
          </a:p>
          <a:p>
            <a:pPr marL="342900" marR="0" lvl="0" indent="-342900" algn="l" defTabSz="914400" rtl="0" eaLnBrk="1" fontAlgn="auto" latinLnBrk="0" hangingPunct="1">
              <a:lnSpc>
                <a:spcPct val="100000"/>
              </a:lnSpc>
              <a:spcBef>
                <a:spcPct val="20000"/>
              </a:spcBef>
              <a:spcAft>
                <a:spcPts val="1100"/>
              </a:spcAft>
              <a:buClrTx/>
              <a:buSzTx/>
              <a:buFont typeface="Arial" panose="020B0604020202020204" pitchFamily="34" charset="0"/>
              <a:buChar char="•"/>
              <a:tabLst/>
              <a:defRPr/>
            </a:pPr>
            <a:endParaRPr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11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6442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04494-7D84-A2FA-8006-59F2A7211597}"/>
              </a:ext>
            </a:extLst>
          </p:cNvPr>
          <p:cNvSpPr txBox="1">
            <a:spLocks noGrp="1"/>
          </p:cNvSpPr>
          <p:nvPr>
            <p:ph type="title" idx="4294967295"/>
          </p:nvPr>
        </p:nvSpPr>
        <p:spPr>
          <a:xfrm>
            <a:off x="457200" y="457200"/>
            <a:ext cx="10566971" cy="91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70D67"/>
                </a:solidFill>
                <a:effectLst/>
                <a:uLnTx/>
                <a:uFillTx/>
                <a:latin typeface="Arial"/>
                <a:ea typeface="+mj-ea"/>
                <a:cs typeface="+mj-cs"/>
              </a:rPr>
              <a:t>Feeder 467 Construction Timeline*</a:t>
            </a:r>
          </a:p>
        </p:txBody>
      </p:sp>
      <p:sp>
        <p:nvSpPr>
          <p:cNvPr id="3" name="Content Placeholder 2">
            <a:extLst>
              <a:ext uri="{FF2B5EF4-FFF2-40B4-BE49-F238E27FC236}">
                <a16:creationId xmlns:a16="http://schemas.microsoft.com/office/drawing/2014/main" id="{B52B8E0B-2A60-28E7-38BA-088A51CB0C75}"/>
              </a:ext>
            </a:extLst>
          </p:cNvPr>
          <p:cNvSpPr txBox="1">
            <a:spLocks/>
          </p:cNvSpPr>
          <p:nvPr/>
        </p:nvSpPr>
        <p:spPr>
          <a:xfrm>
            <a:off x="2704672" y="1567147"/>
            <a:ext cx="2579298" cy="475615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80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Civil construction starts</a:t>
            </a:r>
          </a:p>
          <a:p>
            <a:pPr marL="342900" marR="0" lvl="0" indent="-342900" algn="l" defTabSz="914400" rtl="0" eaLnBrk="1" fontAlgn="auto" latinLnBrk="0" hangingPunct="1">
              <a:lnSpc>
                <a:spcPct val="100000"/>
              </a:lnSpc>
              <a:spcBef>
                <a:spcPts val="180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Civil construction completes</a:t>
            </a:r>
          </a:p>
          <a:p>
            <a:pPr marL="342900" marR="0" lvl="0" indent="-342900" algn="l" defTabSz="914400" rtl="0" eaLnBrk="1" fontAlgn="auto" latinLnBrk="0" hangingPunct="1">
              <a:lnSpc>
                <a:spcPct val="100000"/>
              </a:lnSpc>
              <a:spcBef>
                <a:spcPts val="180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Electrical construction completion </a:t>
            </a:r>
          </a:p>
          <a:p>
            <a:pPr marL="342900" marR="0" lvl="0" indent="-342900" algn="l" defTabSz="914400" rtl="0" eaLnBrk="1" fontAlgn="auto" latinLnBrk="0" hangingPunct="1">
              <a:lnSpc>
                <a:spcPct val="100000"/>
              </a:lnSpc>
              <a:spcBef>
                <a:spcPts val="180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Anticipated to be energized</a:t>
            </a:r>
          </a:p>
          <a:p>
            <a:pPr marL="5715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4A56CCF5-6061-B407-A7A4-3D71CF362DB9}"/>
              </a:ext>
            </a:extLst>
          </p:cNvPr>
          <p:cNvSpPr txBox="1"/>
          <p:nvPr/>
        </p:nvSpPr>
        <p:spPr>
          <a:xfrm>
            <a:off x="6350770" y="1567147"/>
            <a:ext cx="2579298" cy="36933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prstClr val="black"/>
                </a:solidFill>
              </a:rPr>
              <a:t>Summer </a:t>
            </a:r>
            <a:r>
              <a:rPr kumimoji="0" lang="en-US" sz="1800" b="0" i="0" u="none" strike="noStrike" kern="0" cap="none" spc="0" normalizeH="0" baseline="0" noProof="0" dirty="0">
                <a:ln>
                  <a:noFill/>
                </a:ln>
                <a:solidFill>
                  <a:prstClr val="black"/>
                </a:solidFill>
                <a:effectLst/>
                <a:uLnTx/>
                <a:uFillTx/>
              </a:rPr>
              <a:t>2025</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prstClr val="black"/>
                </a:solidFill>
              </a:rPr>
              <a:t>Summer 2026</a:t>
            </a: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prstClr val="black"/>
                </a:solidFill>
              </a:rPr>
              <a:t>Summer 2026</a:t>
            </a: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Winter 2027</a:t>
            </a:r>
          </a:p>
        </p:txBody>
      </p:sp>
      <p:sp>
        <p:nvSpPr>
          <p:cNvPr id="5" name="TextBox 4">
            <a:extLst>
              <a:ext uri="{FF2B5EF4-FFF2-40B4-BE49-F238E27FC236}">
                <a16:creationId xmlns:a16="http://schemas.microsoft.com/office/drawing/2014/main" id="{CDADD563-3624-4084-EB9F-52C40D871275}"/>
              </a:ext>
            </a:extLst>
          </p:cNvPr>
          <p:cNvSpPr txBox="1"/>
          <p:nvPr/>
        </p:nvSpPr>
        <p:spPr>
          <a:xfrm>
            <a:off x="2264725" y="5987018"/>
            <a:ext cx="198120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rPr>
              <a:t>*Subject to change</a:t>
            </a:r>
          </a:p>
        </p:txBody>
      </p:sp>
    </p:spTree>
    <p:extLst>
      <p:ext uri="{BB962C8B-B14F-4D97-AF65-F5344CB8AC3E}">
        <p14:creationId xmlns:p14="http://schemas.microsoft.com/office/powerpoint/2010/main" val="2174783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descr="Image of completed electrical structure installation in the sidewalk">
            <a:extLst>
              <a:ext uri="{FF2B5EF4-FFF2-40B4-BE49-F238E27FC236}">
                <a16:creationId xmlns:a16="http://schemas.microsoft.com/office/drawing/2014/main" id="{DB1F0185-1A9C-BB7E-C892-C2017A50C6E8}"/>
              </a:ext>
            </a:extLst>
          </p:cNvPr>
          <p:cNvPicPr>
            <a:picLocks noChangeAspect="1"/>
          </p:cNvPicPr>
          <p:nvPr/>
        </p:nvPicPr>
        <p:blipFill rotWithShape="1">
          <a:blip r:embed="rId3"/>
          <a:srcRect t="20248" r="14995" b="6169"/>
          <a:stretch/>
        </p:blipFill>
        <p:spPr>
          <a:xfrm>
            <a:off x="2501757" y="4359567"/>
            <a:ext cx="2808936" cy="1822122"/>
          </a:xfrm>
          <a:prstGeom prst="rect">
            <a:avLst/>
          </a:prstGeom>
        </p:spPr>
      </p:pic>
      <p:pic>
        <p:nvPicPr>
          <p:cNvPr id="6" name="Picture Placeholder 5" descr="Image of construction work placing electrical structure in the roadway">
            <a:extLst>
              <a:ext uri="{FF2B5EF4-FFF2-40B4-BE49-F238E27FC236}">
                <a16:creationId xmlns:a16="http://schemas.microsoft.com/office/drawing/2014/main" id="{68A2F565-CCC7-94EF-291D-25DC8747E731}"/>
              </a:ext>
            </a:extLst>
          </p:cNvPr>
          <p:cNvPicPr>
            <a:picLocks noChangeAspect="1"/>
          </p:cNvPicPr>
          <p:nvPr/>
        </p:nvPicPr>
        <p:blipFill>
          <a:blip r:embed="rId4"/>
          <a:srcRect t="6246" b="6246"/>
          <a:stretch>
            <a:fillRect/>
          </a:stretch>
        </p:blipFill>
        <p:spPr>
          <a:xfrm>
            <a:off x="7326912" y="3648341"/>
            <a:ext cx="3125572" cy="2053211"/>
          </a:xfrm>
          <a:prstGeom prst="rect">
            <a:avLst/>
          </a:prstGeom>
        </p:spPr>
      </p:pic>
      <p:pic>
        <p:nvPicPr>
          <p:cNvPr id="5" name="Picture Placeholder 8" descr="Image of construction work placing electrical conduit in an excavated trench ">
            <a:extLst>
              <a:ext uri="{FF2B5EF4-FFF2-40B4-BE49-F238E27FC236}">
                <a16:creationId xmlns:a16="http://schemas.microsoft.com/office/drawing/2014/main" id="{65D6591D-A2F8-1913-8C69-F7BCC6201C17}"/>
              </a:ext>
            </a:extLst>
          </p:cNvPr>
          <p:cNvPicPr>
            <a:picLocks noChangeAspect="1"/>
          </p:cNvPicPr>
          <p:nvPr/>
        </p:nvPicPr>
        <p:blipFill>
          <a:blip r:embed="rId5"/>
          <a:srcRect t="6246" b="6246"/>
          <a:stretch>
            <a:fillRect/>
          </a:stretch>
        </p:blipFill>
        <p:spPr>
          <a:xfrm>
            <a:off x="7326912" y="1375791"/>
            <a:ext cx="3125572" cy="2053210"/>
          </a:xfrm>
          <a:prstGeom prst="rect">
            <a:avLst/>
          </a:prstGeom>
        </p:spPr>
      </p:pic>
      <p:sp>
        <p:nvSpPr>
          <p:cNvPr id="4" name="Content Placeholder 2">
            <a:extLst>
              <a:ext uri="{FF2B5EF4-FFF2-40B4-BE49-F238E27FC236}">
                <a16:creationId xmlns:a16="http://schemas.microsoft.com/office/drawing/2014/main" id="{8C3B2026-2B65-7C9E-041D-BA33D7DE2E24}"/>
              </a:ext>
            </a:extLst>
          </p:cNvPr>
          <p:cNvSpPr txBox="1">
            <a:spLocks/>
          </p:cNvSpPr>
          <p:nvPr/>
        </p:nvSpPr>
        <p:spPr>
          <a:xfrm>
            <a:off x="1587357" y="1447800"/>
            <a:ext cx="5105400" cy="2911767"/>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a:ea typeface="+mn-ea"/>
                <a:cs typeface="Arial"/>
              </a:rPr>
              <a:t>Erosion and sediment control</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a:ea typeface="+mn-ea"/>
                <a:cs typeface="Arial"/>
              </a:rPr>
              <a:t>Installation of duct bank, electrical manholes, tap holes, and transformer enclosures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a:ea typeface="+mn-ea"/>
                <a:cs typeface="Arial"/>
              </a:rPr>
              <a:t>Roadway restoration</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a:ea typeface="+mn-ea"/>
                <a:cs typeface="Arial"/>
              </a:rPr>
              <a:t>Pavement marking restoration</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a:ea typeface="+mn-ea"/>
                <a:cs typeface="Arial"/>
              </a:rPr>
              <a:t>Electrical work will begin following the completion of the Civil construction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a:ea typeface="+mn-ea"/>
              <a:cs typeface="Arial"/>
            </a:endParaRPr>
          </a:p>
          <a:p>
            <a:pPr marL="342900" marR="0" lvl="0" indent="-342900" algn="l" defTabSz="914400" rtl="0" eaLnBrk="1" fontAlgn="auto" latinLnBrk="0" hangingPunct="1">
              <a:lnSpc>
                <a:spcPct val="100000"/>
              </a:lnSpc>
              <a:spcBef>
                <a:spcPts val="1100"/>
              </a:spcBef>
              <a:spcAft>
                <a:spcPts val="11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a:ea typeface="+mn-ea"/>
              <a:cs typeface="Arial"/>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27904494-7D84-A2FA-8006-59F2A7211597}"/>
              </a:ext>
            </a:extLst>
          </p:cNvPr>
          <p:cNvSpPr txBox="1">
            <a:spLocks noGrp="1"/>
          </p:cNvSpPr>
          <p:nvPr>
            <p:ph type="title" idx="4294967295"/>
          </p:nvPr>
        </p:nvSpPr>
        <p:spPr>
          <a:xfrm>
            <a:off x="457200" y="457200"/>
            <a:ext cx="9350375" cy="91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70D67"/>
                </a:solidFill>
                <a:effectLst/>
                <a:uLnTx/>
                <a:uFillTx/>
                <a:latin typeface="Arial"/>
                <a:ea typeface="+mj-ea"/>
                <a:cs typeface="+mj-cs"/>
              </a:rPr>
              <a:t>Project Scope</a:t>
            </a:r>
          </a:p>
        </p:txBody>
      </p:sp>
    </p:spTree>
    <p:extLst>
      <p:ext uri="{BB962C8B-B14F-4D97-AF65-F5344CB8AC3E}">
        <p14:creationId xmlns:p14="http://schemas.microsoft.com/office/powerpoint/2010/main" val="3162394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04494-7D84-A2FA-8006-59F2A7211597}"/>
              </a:ext>
            </a:extLst>
          </p:cNvPr>
          <p:cNvSpPr txBox="1">
            <a:spLocks noGrp="1"/>
          </p:cNvSpPr>
          <p:nvPr>
            <p:ph type="title" idx="4294967295"/>
          </p:nvPr>
        </p:nvSpPr>
        <p:spPr>
          <a:xfrm>
            <a:off x="457200" y="457200"/>
            <a:ext cx="9350375" cy="91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70D67"/>
                </a:solidFill>
                <a:effectLst/>
                <a:uLnTx/>
                <a:uFillTx/>
                <a:latin typeface="Arial"/>
                <a:ea typeface="+mj-ea"/>
                <a:cs typeface="+mj-cs"/>
              </a:rPr>
              <a:t>Project Scope</a:t>
            </a:r>
          </a:p>
        </p:txBody>
      </p:sp>
      <p:pic>
        <p:nvPicPr>
          <p:cNvPr id="8" name="Picture 7" descr="Image of Transformer Enclosure structure in the ground adjacent to the sidewalk">
            <a:extLst>
              <a:ext uri="{FF2B5EF4-FFF2-40B4-BE49-F238E27FC236}">
                <a16:creationId xmlns:a16="http://schemas.microsoft.com/office/drawing/2014/main" id="{D85C056A-0D93-1AFB-6BDB-2B11E46DB1DA}"/>
              </a:ext>
            </a:extLst>
          </p:cNvPr>
          <p:cNvPicPr>
            <a:picLocks noChangeAspect="1"/>
          </p:cNvPicPr>
          <p:nvPr/>
        </p:nvPicPr>
        <p:blipFill>
          <a:blip r:embed="rId3"/>
          <a:stretch>
            <a:fillRect/>
          </a:stretch>
        </p:blipFill>
        <p:spPr>
          <a:xfrm>
            <a:off x="2067151" y="1145245"/>
            <a:ext cx="3897110" cy="2566988"/>
          </a:xfrm>
          <a:prstGeom prst="rect">
            <a:avLst/>
          </a:prstGeom>
        </p:spPr>
      </p:pic>
      <p:pic>
        <p:nvPicPr>
          <p:cNvPr id="9" name="Picture 8" descr="Image of Manhole structure in the ground adjacent to the sidewalk">
            <a:extLst>
              <a:ext uri="{FF2B5EF4-FFF2-40B4-BE49-F238E27FC236}">
                <a16:creationId xmlns:a16="http://schemas.microsoft.com/office/drawing/2014/main" id="{3E0DAC3F-F075-556E-C6D4-F2B4B6815D75}"/>
              </a:ext>
            </a:extLst>
          </p:cNvPr>
          <p:cNvPicPr>
            <a:picLocks noChangeAspect="1"/>
          </p:cNvPicPr>
          <p:nvPr/>
        </p:nvPicPr>
        <p:blipFill>
          <a:blip r:embed="rId4"/>
          <a:stretch>
            <a:fillRect/>
          </a:stretch>
        </p:blipFill>
        <p:spPr>
          <a:xfrm>
            <a:off x="6241439" y="1145245"/>
            <a:ext cx="3884780" cy="2547533"/>
          </a:xfrm>
          <a:prstGeom prst="rect">
            <a:avLst/>
          </a:prstGeom>
        </p:spPr>
      </p:pic>
      <p:pic>
        <p:nvPicPr>
          <p:cNvPr id="10" name="Picture 9" descr="Image of Taphole structure in the ground adjacent to the sidewalk">
            <a:extLst>
              <a:ext uri="{FF2B5EF4-FFF2-40B4-BE49-F238E27FC236}">
                <a16:creationId xmlns:a16="http://schemas.microsoft.com/office/drawing/2014/main" id="{25C96C58-E4FF-FFBF-81B5-D2AEBF75F170}"/>
              </a:ext>
            </a:extLst>
          </p:cNvPr>
          <p:cNvPicPr>
            <a:picLocks noChangeAspect="1"/>
          </p:cNvPicPr>
          <p:nvPr/>
        </p:nvPicPr>
        <p:blipFill>
          <a:blip r:embed="rId5"/>
          <a:stretch>
            <a:fillRect/>
          </a:stretch>
        </p:blipFill>
        <p:spPr>
          <a:xfrm>
            <a:off x="6241438" y="3781627"/>
            <a:ext cx="3884781" cy="2619173"/>
          </a:xfrm>
          <a:prstGeom prst="rect">
            <a:avLst/>
          </a:prstGeom>
        </p:spPr>
      </p:pic>
      <p:pic>
        <p:nvPicPr>
          <p:cNvPr id="6" name="Picture 5" descr="A sidewalk and a metal grate&#10;&#10;Description automatically generated">
            <a:extLst>
              <a:ext uri="{FF2B5EF4-FFF2-40B4-BE49-F238E27FC236}">
                <a16:creationId xmlns:a16="http://schemas.microsoft.com/office/drawing/2014/main" id="{2C86C5C7-534D-A3C3-DFDF-EA95099AD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3453" y="3831467"/>
            <a:ext cx="3897110" cy="2569333"/>
          </a:xfrm>
          <a:prstGeom prst="rect">
            <a:avLst/>
          </a:prstGeom>
        </p:spPr>
      </p:pic>
      <p:sp>
        <p:nvSpPr>
          <p:cNvPr id="7" name="TextBox 6">
            <a:extLst>
              <a:ext uri="{FF2B5EF4-FFF2-40B4-BE49-F238E27FC236}">
                <a16:creationId xmlns:a16="http://schemas.microsoft.com/office/drawing/2014/main" id="{8FEE773B-F88B-5F2E-F06B-FCCCC790F992}"/>
              </a:ext>
            </a:extLst>
          </p:cNvPr>
          <p:cNvSpPr txBox="1"/>
          <p:nvPr/>
        </p:nvSpPr>
        <p:spPr>
          <a:xfrm>
            <a:off x="4141694" y="3831467"/>
            <a:ext cx="1808870" cy="261610"/>
          </a:xfrm>
          <a:prstGeom prst="rect">
            <a:avLst/>
          </a:prstGeom>
          <a:noFill/>
        </p:spPr>
        <p:txBody>
          <a:bodyPr wrap="square" rtlCol="0">
            <a:spAutoFit/>
          </a:bodyPr>
          <a:lstStyle/>
          <a:p>
            <a:r>
              <a:rPr lang="en-US" sz="1100" dirty="0">
                <a:solidFill>
                  <a:schemeClr val="bg1"/>
                </a:solidFill>
              </a:rPr>
              <a:t>TRANSFORMER ENCLOSURE</a:t>
            </a:r>
          </a:p>
        </p:txBody>
      </p:sp>
    </p:spTree>
    <p:extLst>
      <p:ext uri="{BB962C8B-B14F-4D97-AF65-F5344CB8AC3E}">
        <p14:creationId xmlns:p14="http://schemas.microsoft.com/office/powerpoint/2010/main" val="2770064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04494-7D84-A2FA-8006-59F2A7211597}"/>
              </a:ext>
            </a:extLst>
          </p:cNvPr>
          <p:cNvSpPr txBox="1">
            <a:spLocks noGrp="1"/>
          </p:cNvSpPr>
          <p:nvPr>
            <p:ph type="title" idx="4294967295"/>
          </p:nvPr>
        </p:nvSpPr>
        <p:spPr>
          <a:xfrm>
            <a:off x="457200" y="457200"/>
            <a:ext cx="9350375" cy="91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70D67"/>
                </a:solidFill>
                <a:effectLst/>
                <a:uLnTx/>
                <a:uFillTx/>
                <a:latin typeface="Arial"/>
                <a:ea typeface="+mj-ea"/>
                <a:cs typeface="+mj-cs"/>
              </a:rPr>
              <a:t>Feeder </a:t>
            </a:r>
            <a:r>
              <a:rPr lang="en-US" dirty="0">
                <a:solidFill>
                  <a:srgbClr val="170D67"/>
                </a:solidFill>
                <a:latin typeface="Arial"/>
              </a:rPr>
              <a:t>467</a:t>
            </a:r>
            <a:r>
              <a:rPr kumimoji="0" lang="en-US" sz="3200" b="1" i="0" u="none" strike="noStrike" kern="1200" cap="none" spc="0" normalizeH="0" baseline="0" noProof="0" dirty="0">
                <a:ln>
                  <a:noFill/>
                </a:ln>
                <a:solidFill>
                  <a:srgbClr val="170D67"/>
                </a:solidFill>
                <a:effectLst/>
                <a:uLnTx/>
                <a:uFillTx/>
                <a:latin typeface="Arial"/>
                <a:ea typeface="+mj-ea"/>
                <a:cs typeface="+mj-cs"/>
              </a:rPr>
              <a:t> Map</a:t>
            </a:r>
            <a:r>
              <a:rPr kumimoji="0" lang="en-US" sz="3200" b="1" i="0" u="none" strike="noStrike" kern="1200" cap="none" spc="0" normalizeH="0" noProof="0" dirty="0">
                <a:ln>
                  <a:noFill/>
                </a:ln>
                <a:solidFill>
                  <a:srgbClr val="170D67"/>
                </a:solidFill>
                <a:effectLst/>
                <a:uLnTx/>
                <a:uFillTx/>
                <a:latin typeface="Arial"/>
                <a:ea typeface="+mj-ea"/>
                <a:cs typeface="+mj-cs"/>
              </a:rPr>
              <a:t> </a:t>
            </a:r>
            <a:endParaRPr kumimoji="0" lang="en-US" sz="3200" b="1" i="0" u="none" strike="noStrike" kern="1200" cap="none" spc="0" normalizeH="0" baseline="0" noProof="0" dirty="0">
              <a:ln>
                <a:noFill/>
              </a:ln>
              <a:solidFill>
                <a:srgbClr val="170D67"/>
              </a:solidFill>
              <a:effectLst/>
              <a:uLnTx/>
              <a:uFillTx/>
              <a:latin typeface="Arial"/>
              <a:ea typeface="+mj-ea"/>
              <a:cs typeface="+mj-cs"/>
            </a:endParaRPr>
          </a:p>
        </p:txBody>
      </p:sp>
      <p:pic>
        <p:nvPicPr>
          <p:cNvPr id="3" name="Picture 2" descr="A map of a city&#10;&#10;Description automatically generated">
            <a:extLst>
              <a:ext uri="{FF2B5EF4-FFF2-40B4-BE49-F238E27FC236}">
                <a16:creationId xmlns:a16="http://schemas.microsoft.com/office/drawing/2014/main" id="{17A0B1D0-8102-9F32-99DE-5DDF2358591B}"/>
              </a:ext>
            </a:extLst>
          </p:cNvPr>
          <p:cNvPicPr>
            <a:picLocks noChangeAspect="1"/>
          </p:cNvPicPr>
          <p:nvPr/>
        </p:nvPicPr>
        <p:blipFill>
          <a:blip r:embed="rId3"/>
          <a:stretch>
            <a:fillRect/>
          </a:stretch>
        </p:blipFill>
        <p:spPr>
          <a:xfrm>
            <a:off x="1542652" y="1037120"/>
            <a:ext cx="9106696" cy="5678005"/>
          </a:xfrm>
          <a:prstGeom prst="rect">
            <a:avLst/>
          </a:prstGeom>
        </p:spPr>
      </p:pic>
    </p:spTree>
    <p:extLst>
      <p:ext uri="{BB962C8B-B14F-4D97-AF65-F5344CB8AC3E}">
        <p14:creationId xmlns:p14="http://schemas.microsoft.com/office/powerpoint/2010/main" val="4238551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04494-7D84-A2FA-8006-59F2A7211597}"/>
              </a:ext>
            </a:extLst>
          </p:cNvPr>
          <p:cNvSpPr txBox="1">
            <a:spLocks noGrp="1"/>
          </p:cNvSpPr>
          <p:nvPr>
            <p:ph type="title" idx="4294967295"/>
          </p:nvPr>
        </p:nvSpPr>
        <p:spPr>
          <a:xfrm>
            <a:off x="457200" y="457200"/>
            <a:ext cx="9350375" cy="91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70D67"/>
                </a:solidFill>
                <a:effectLst/>
                <a:uLnTx/>
                <a:uFillTx/>
                <a:latin typeface="Arial"/>
                <a:ea typeface="+mj-ea"/>
                <a:cs typeface="+mj-cs"/>
              </a:rPr>
              <a:t>Maintenance of Traffic During Construction</a:t>
            </a:r>
          </a:p>
        </p:txBody>
      </p:sp>
      <p:sp>
        <p:nvSpPr>
          <p:cNvPr id="4" name="Content Placeholder 2">
            <a:extLst>
              <a:ext uri="{FF2B5EF4-FFF2-40B4-BE49-F238E27FC236}">
                <a16:creationId xmlns:a16="http://schemas.microsoft.com/office/drawing/2014/main" id="{564A4B6B-633B-19FB-BCF8-ECC58A0640DF}"/>
              </a:ext>
            </a:extLst>
          </p:cNvPr>
          <p:cNvSpPr txBox="1">
            <a:spLocks/>
          </p:cNvSpPr>
          <p:nvPr/>
        </p:nvSpPr>
        <p:spPr>
          <a:xfrm>
            <a:off x="1361326" y="1371600"/>
            <a:ext cx="8534400" cy="475615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Maintain accessibility for residents and businesses </a:t>
            </a:r>
          </a:p>
          <a:p>
            <a:pPr marL="285750" marR="0" lvl="0" indent="-28575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Parking Impacts:  Minimum 72 hours advance notice </a:t>
            </a:r>
          </a:p>
          <a:p>
            <a:pPr marL="285750" marR="0" lvl="0" indent="-28575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Safe accommodation for pedestrians and bicyclists will be provided during construction</a:t>
            </a:r>
          </a:p>
          <a:p>
            <a:pPr marL="285750" marR="0" lvl="0" indent="-28575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Public outreach team will coordinate with the residents and other stakeholders throughout the construction</a:t>
            </a:r>
          </a:p>
          <a:p>
            <a:pPr marL="285750" marR="0" lvl="0" indent="-285750" algn="l" defTabSz="914400" rtl="0" eaLnBrk="1" fontAlgn="auto" latinLnBrk="0" hangingPunct="1">
              <a:lnSpc>
                <a:spcPct val="100000"/>
              </a:lnSpc>
              <a:spcBef>
                <a:spcPts val="1000"/>
              </a:spcBef>
              <a:spcAft>
                <a:spcPts val="10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0100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BA0854-D15E-68FC-AEC3-7F072BC9B47C}"/>
              </a:ext>
            </a:extLst>
          </p:cNvPr>
          <p:cNvSpPr txBox="1">
            <a:spLocks noGrp="1"/>
          </p:cNvSpPr>
          <p:nvPr>
            <p:ph type="title" idx="4294967295"/>
          </p:nvPr>
        </p:nvSpPr>
        <p:spPr>
          <a:xfrm>
            <a:off x="457200" y="457200"/>
            <a:ext cx="10382036" cy="91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70D67"/>
                </a:solidFill>
                <a:effectLst/>
                <a:uLnTx/>
                <a:uFillTx/>
                <a:latin typeface="Arial"/>
                <a:ea typeface="+mj-ea"/>
                <a:cs typeface="+mj-cs"/>
              </a:rPr>
              <a:t>Typical Maintenance of Traffic During Construction</a:t>
            </a:r>
          </a:p>
        </p:txBody>
      </p:sp>
      <p:pic>
        <p:nvPicPr>
          <p:cNvPr id="4" name="Picture 3" descr="Profile image of proposed maintenance of traffic during construction">
            <a:extLst>
              <a:ext uri="{FF2B5EF4-FFF2-40B4-BE49-F238E27FC236}">
                <a16:creationId xmlns:a16="http://schemas.microsoft.com/office/drawing/2014/main" id="{4DF4F71C-FE10-A5B0-E5A6-CFF7199A440F}"/>
              </a:ext>
            </a:extLst>
          </p:cNvPr>
          <p:cNvPicPr>
            <a:picLocks noChangeAspect="1"/>
          </p:cNvPicPr>
          <p:nvPr/>
        </p:nvPicPr>
        <p:blipFill rotWithShape="1">
          <a:blip r:embed="rId3"/>
          <a:srcRect t="-1953" b="975"/>
          <a:stretch/>
        </p:blipFill>
        <p:spPr>
          <a:xfrm>
            <a:off x="1524000" y="1073726"/>
            <a:ext cx="8783782" cy="2635137"/>
          </a:xfrm>
          <a:prstGeom prst="rect">
            <a:avLst/>
          </a:prstGeom>
          <a:effectLst>
            <a:outerShdw blurRad="50800" dist="38100" dir="2700000" sx="101000" sy="101000" algn="tl" rotWithShape="0">
              <a:prstClr val="black">
                <a:alpha val="40000"/>
              </a:prstClr>
            </a:outerShdw>
          </a:effectLst>
        </p:spPr>
      </p:pic>
      <p:pic>
        <p:nvPicPr>
          <p:cNvPr id="2" name="Picture 1" descr="Profile image of proposed maintenance of traffic during construction">
            <a:extLst>
              <a:ext uri="{FF2B5EF4-FFF2-40B4-BE49-F238E27FC236}">
                <a16:creationId xmlns:a16="http://schemas.microsoft.com/office/drawing/2014/main" id="{63B32683-5D46-7CFE-33B2-BCEDA71BE6E4}"/>
              </a:ext>
            </a:extLst>
          </p:cNvPr>
          <p:cNvPicPr>
            <a:picLocks noChangeAspect="1"/>
          </p:cNvPicPr>
          <p:nvPr/>
        </p:nvPicPr>
        <p:blipFill rotWithShape="1">
          <a:blip r:embed="rId4"/>
          <a:srcRect l="109" r="-109" b="4317"/>
          <a:stretch/>
        </p:blipFill>
        <p:spPr>
          <a:xfrm>
            <a:off x="1163782" y="3999325"/>
            <a:ext cx="9144000" cy="2747838"/>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751378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BA0854-D15E-68FC-AEC3-7F072BC9B47C}"/>
              </a:ext>
            </a:extLst>
          </p:cNvPr>
          <p:cNvSpPr txBox="1">
            <a:spLocks noGrp="1"/>
          </p:cNvSpPr>
          <p:nvPr>
            <p:ph type="title" idx="4294967295"/>
          </p:nvPr>
        </p:nvSpPr>
        <p:spPr>
          <a:xfrm>
            <a:off x="457200" y="457200"/>
            <a:ext cx="10690261" cy="91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70D67"/>
                </a:solidFill>
                <a:effectLst/>
                <a:uLnTx/>
                <a:uFillTx/>
                <a:latin typeface="Arial"/>
                <a:ea typeface="+mj-ea"/>
                <a:cs typeface="+mj-cs"/>
              </a:rPr>
              <a:t>Typical Maintenance of Traffic During Construction</a:t>
            </a:r>
          </a:p>
        </p:txBody>
      </p:sp>
      <p:pic>
        <p:nvPicPr>
          <p:cNvPr id="2" name="Picture 1" descr="Profile image of proposed maintenance of traffic during construction">
            <a:extLst>
              <a:ext uri="{FF2B5EF4-FFF2-40B4-BE49-F238E27FC236}">
                <a16:creationId xmlns:a16="http://schemas.microsoft.com/office/drawing/2014/main" id="{20D7CA60-8940-A7EE-E623-83880D97DD89}"/>
              </a:ext>
            </a:extLst>
          </p:cNvPr>
          <p:cNvPicPr>
            <a:picLocks noChangeAspect="1"/>
          </p:cNvPicPr>
          <p:nvPr/>
        </p:nvPicPr>
        <p:blipFill rotWithShape="1">
          <a:blip r:embed="rId3">
            <a:extLst>
              <a:ext uri="{28A0092B-C50C-407E-A947-70E740481C1C}">
                <a14:useLocalDpi xmlns:a14="http://schemas.microsoft.com/office/drawing/2010/main" val="0"/>
              </a:ext>
            </a:extLst>
          </a:blip>
          <a:srcRect b="-4727"/>
          <a:stretch/>
        </p:blipFill>
        <p:spPr>
          <a:xfrm>
            <a:off x="1230330" y="2059586"/>
            <a:ext cx="9144000" cy="2738827"/>
          </a:xfrm>
          <a:prstGeom prst="rect">
            <a:avLst/>
          </a:prstGeom>
        </p:spPr>
      </p:pic>
    </p:spTree>
    <p:extLst>
      <p:ext uri="{BB962C8B-B14F-4D97-AF65-F5344CB8AC3E}">
        <p14:creationId xmlns:p14="http://schemas.microsoft.com/office/powerpoint/2010/main" val="1671996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10DB32-0B41-BC46-A31D-1A4E62C004FA}"/>
              </a:ext>
            </a:extLst>
          </p:cNvPr>
          <p:cNvSpPr>
            <a:spLocks noGrp="1"/>
          </p:cNvSpPr>
          <p:nvPr>
            <p:ph idx="1"/>
          </p:nvPr>
        </p:nvSpPr>
        <p:spPr>
          <a:xfrm>
            <a:off x="413795" y="1430157"/>
            <a:ext cx="10515600" cy="4351338"/>
          </a:xfrm>
        </p:spPr>
        <p:txBody>
          <a:bodyPr vert="horz" wrap="square" lIns="91440" tIns="45720" rIns="91440" bIns="45720" rtlCol="0" anchor="t">
            <a:noAutofit/>
          </a:bodyPr>
          <a:lstStyle/>
          <a:p>
            <a:pPr marL="0" indent="0">
              <a:buNone/>
            </a:pPr>
            <a:r>
              <a:rPr lang="en-US" sz="2000" dirty="0">
                <a:latin typeface="Calibri"/>
                <a:cs typeface="Calibri"/>
              </a:rPr>
              <a:t>To begin, we will review some basic controls to help you participate virtually on this platform.</a:t>
            </a:r>
            <a:endParaRPr lang="en-US" sz="2000" dirty="0">
              <a:latin typeface="Calibri" panose="020F0502020204030204" pitchFamily="34" charset="0"/>
              <a:cs typeface="Calibri" panose="020F0502020204030204" pitchFamily="34" charset="0"/>
            </a:endParaRPr>
          </a:p>
          <a:p>
            <a:pPr marL="0" indent="0">
              <a:buNone/>
            </a:pPr>
            <a:r>
              <a:rPr lang="en-US" sz="2000" b="1" dirty="0">
                <a:latin typeface="Calibri"/>
                <a:cs typeface="Calibri"/>
              </a:rPr>
              <a:t>Please Note: </a:t>
            </a:r>
            <a:r>
              <a:rPr lang="en-US" sz="2000" dirty="0">
                <a:latin typeface="Calibri"/>
                <a:cs typeface="Calibri"/>
              </a:rPr>
              <a:t>This is an open meeting and as required by DC Code 2-578, this meeting is being recorded, and the recording will be made available to the public.</a:t>
            </a:r>
          </a:p>
          <a:p>
            <a:endParaRPr lang="en-US" sz="2000" dirty="0">
              <a:latin typeface="Calibri"/>
              <a:cs typeface="Calibri"/>
            </a:endParaRPr>
          </a:p>
          <a:p>
            <a:pPr lvl="1"/>
            <a:r>
              <a:rPr lang="en-US" sz="2000" dirty="0">
                <a:solidFill>
                  <a:schemeClr val="tx1"/>
                </a:solidFill>
                <a:latin typeface="Calibri"/>
                <a:cs typeface="Calibri"/>
              </a:rPr>
              <a:t>The video file (with both audio and video) will be shared on DDOT’s YouTube Channel (</a:t>
            </a:r>
            <a:r>
              <a:rPr lang="en-US" sz="2000" b="1" u="sng" dirty="0">
                <a:solidFill>
                  <a:srgbClr val="F32837"/>
                </a:solidFill>
                <a:latin typeface="Calibri"/>
                <a:cs typeface="Calibri"/>
              </a:rPr>
              <a:t>YouTube.com/</a:t>
            </a:r>
            <a:r>
              <a:rPr lang="en-US" sz="2000" b="1" u="sng" dirty="0" err="1">
                <a:solidFill>
                  <a:srgbClr val="F32837"/>
                </a:solidFill>
                <a:latin typeface="Calibri"/>
                <a:cs typeface="Calibri"/>
              </a:rPr>
              <a:t>DDOTVideos</a:t>
            </a:r>
            <a:r>
              <a:rPr lang="en-US" sz="2000" dirty="0">
                <a:solidFill>
                  <a:schemeClr val="tx1"/>
                </a:solidFill>
                <a:latin typeface="Calibri"/>
                <a:cs typeface="Calibri"/>
              </a:rPr>
              <a:t>)  within 7 days after the meeting has ended.</a:t>
            </a:r>
          </a:p>
          <a:p>
            <a:pPr lvl="1"/>
            <a:endParaRPr lang="en-US" sz="2000" dirty="0">
              <a:solidFill>
                <a:schemeClr val="tx1"/>
              </a:solidFill>
              <a:latin typeface="Calibri"/>
              <a:cs typeface="Calibri"/>
            </a:endParaRPr>
          </a:p>
          <a:p>
            <a:pPr lvl="1"/>
            <a:r>
              <a:rPr lang="en-US" sz="2000" dirty="0">
                <a:solidFill>
                  <a:schemeClr val="tx1"/>
                </a:solidFill>
                <a:latin typeface="Calibri"/>
                <a:cs typeface="Calibri"/>
              </a:rPr>
              <a:t>This meeting is being live streamed to DDOT’s Facebook page: </a:t>
            </a:r>
            <a:r>
              <a:rPr lang="en-US" sz="2000" b="1" u="sng" dirty="0">
                <a:solidFill>
                  <a:srgbClr val="F32837"/>
                </a:solidFill>
                <a:latin typeface="Calibri"/>
                <a:cs typeface="Calibri"/>
              </a:rPr>
              <a:t>Facebook.com/DDOTDC</a:t>
            </a:r>
            <a:endParaRPr lang="en-US" sz="2000" dirty="0">
              <a:solidFill>
                <a:schemeClr val="tx1"/>
              </a:solidFill>
              <a:latin typeface="Calibri"/>
              <a:cs typeface="Calibri"/>
            </a:endParaRPr>
          </a:p>
          <a:p>
            <a:pPr lvl="1"/>
            <a:r>
              <a:rPr lang="en-US" sz="2000" dirty="0">
                <a:solidFill>
                  <a:schemeClr val="tx1"/>
                </a:solidFill>
                <a:latin typeface="Calibri"/>
                <a:cs typeface="Calibri"/>
              </a:rPr>
              <a:t>If you do not wish to have your voice recorded, please do not ask to speak. You may enter any questions or comments in the Q&amp;A which we will review in the next few slides.</a:t>
            </a:r>
          </a:p>
          <a:p>
            <a:pPr marL="9525" lvl="1" indent="0">
              <a:buNone/>
            </a:pPr>
            <a:endParaRPr lang="en-US" sz="2000" dirty="0">
              <a:solidFill>
                <a:schemeClr val="tx1"/>
              </a:solidFill>
              <a:latin typeface="Calibri" panose="020F0502020204030204" pitchFamily="34" charset="0"/>
              <a:cs typeface="Calibri" panose="020F0502020204030204" pitchFamily="34" charset="0"/>
            </a:endParaRPr>
          </a:p>
          <a:p>
            <a:pPr marL="9525" lvl="1" indent="0">
              <a:buNone/>
            </a:pPr>
            <a:r>
              <a:rPr lang="en-US" sz="2000" dirty="0">
                <a:solidFill>
                  <a:schemeClr val="tx1"/>
                </a:solidFill>
                <a:latin typeface="Calibri"/>
                <a:cs typeface="Calibri"/>
              </a:rPr>
              <a:t>If you need technical support during this meeting, please call 202-997-8354</a:t>
            </a:r>
          </a:p>
        </p:txBody>
      </p:sp>
      <p:sp>
        <p:nvSpPr>
          <p:cNvPr id="4" name="Title 3">
            <a:extLst>
              <a:ext uri="{FF2B5EF4-FFF2-40B4-BE49-F238E27FC236}">
                <a16:creationId xmlns:a16="http://schemas.microsoft.com/office/drawing/2014/main" id="{83D15BC6-8A0C-4269-BDB9-3F9F9D16D8A0}"/>
              </a:ext>
            </a:extLst>
          </p:cNvPr>
          <p:cNvSpPr txBox="1">
            <a:spLocks noGrp="1"/>
          </p:cNvSpPr>
          <p:nvPr>
            <p:ph type="title" idx="4294967295"/>
          </p:nvPr>
        </p:nvSpPr>
        <p:spPr>
          <a:xfrm>
            <a:off x="0" y="382708"/>
            <a:ext cx="12192000" cy="769441"/>
          </a:xfrm>
          <a:prstGeom prst="rect">
            <a:avLst/>
          </a:prstGeom>
          <a:solidFill>
            <a:schemeClr val="bg1">
              <a:lumMod val="85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chemeClr val="tx2">
                    <a:lumMod val="75000"/>
                  </a:schemeClr>
                </a:solidFill>
                <a:effectLst/>
                <a:uLnTx/>
                <a:uFillTx/>
                <a:latin typeface="Avenir Next" panose="020B0503020202020204" pitchFamily="34" charset="0"/>
                <a:ea typeface="+mn-ea"/>
                <a:cs typeface="+mn-cs"/>
              </a:rPr>
              <a:t> </a:t>
            </a:r>
            <a:r>
              <a:rPr kumimoji="0" lang="en-US" sz="4400" b="1" i="0" u="none" strike="noStrike" kern="1200" cap="none" spc="0" normalizeH="0" baseline="0" noProof="0" dirty="0">
                <a:ln>
                  <a:noFill/>
                </a:ln>
                <a:solidFill>
                  <a:schemeClr val="tx2">
                    <a:lumMod val="75000"/>
                  </a:schemeClr>
                </a:solidFill>
                <a:effectLst/>
                <a:uLnTx/>
                <a:uFillTx/>
                <a:latin typeface="Avenir Next" panose="020B0503020202020204" pitchFamily="34" charset="0"/>
                <a:ea typeface="+mn-ea"/>
                <a:cs typeface="+mn-cs"/>
              </a:rPr>
              <a:t>Welcome to our virtual public meeting! </a:t>
            </a:r>
          </a:p>
        </p:txBody>
      </p:sp>
    </p:spTree>
    <p:extLst>
      <p:ext uri="{BB962C8B-B14F-4D97-AF65-F5344CB8AC3E}">
        <p14:creationId xmlns:p14="http://schemas.microsoft.com/office/powerpoint/2010/main" val="32771479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BA0854-D15E-68FC-AEC3-7F072BC9B47C}"/>
              </a:ext>
            </a:extLst>
          </p:cNvPr>
          <p:cNvSpPr txBox="1">
            <a:spLocks noGrp="1"/>
          </p:cNvSpPr>
          <p:nvPr>
            <p:ph type="title" idx="4294967295"/>
          </p:nvPr>
        </p:nvSpPr>
        <p:spPr>
          <a:xfrm>
            <a:off x="457200" y="457200"/>
            <a:ext cx="10690261" cy="91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70D67"/>
                </a:solidFill>
                <a:effectLst/>
                <a:uLnTx/>
                <a:uFillTx/>
                <a:latin typeface="Arial"/>
                <a:ea typeface="+mj-ea"/>
                <a:cs typeface="+mj-cs"/>
              </a:rPr>
              <a:t>Typical Maintenance of Traffic During Construction</a:t>
            </a:r>
          </a:p>
        </p:txBody>
      </p:sp>
      <p:pic>
        <p:nvPicPr>
          <p:cNvPr id="2" name="Picture 1" descr="Profile image of proposed maintenance of traffic during construction">
            <a:extLst>
              <a:ext uri="{FF2B5EF4-FFF2-40B4-BE49-F238E27FC236}">
                <a16:creationId xmlns:a16="http://schemas.microsoft.com/office/drawing/2014/main" id="{20D7CA60-8940-A7EE-E623-83880D97DD89}"/>
              </a:ext>
            </a:extLst>
          </p:cNvPr>
          <p:cNvPicPr>
            <a:picLocks noChangeAspect="1"/>
          </p:cNvPicPr>
          <p:nvPr/>
        </p:nvPicPr>
        <p:blipFill rotWithShape="1">
          <a:blip r:embed="rId3">
            <a:extLst>
              <a:ext uri="{28A0092B-C50C-407E-A947-70E740481C1C}">
                <a14:useLocalDpi xmlns:a14="http://schemas.microsoft.com/office/drawing/2010/main" val="0"/>
              </a:ext>
            </a:extLst>
          </a:blip>
          <a:srcRect t="-1" b="1074"/>
          <a:stretch/>
        </p:blipFill>
        <p:spPr>
          <a:xfrm>
            <a:off x="1230330" y="2062448"/>
            <a:ext cx="9144000" cy="2733103"/>
          </a:xfrm>
          <a:prstGeom prst="rect">
            <a:avLst/>
          </a:prstGeom>
        </p:spPr>
      </p:pic>
    </p:spTree>
    <p:extLst>
      <p:ext uri="{BB962C8B-B14F-4D97-AF65-F5344CB8AC3E}">
        <p14:creationId xmlns:p14="http://schemas.microsoft.com/office/powerpoint/2010/main" val="2950391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title" idx="4294967295"/>
          </p:nvPr>
        </p:nvSpPr>
        <p:spPr>
          <a:xfrm>
            <a:off x="457201" y="282872"/>
            <a:ext cx="9350375" cy="871537"/>
          </a:xfrm>
          <a:prstGeom prst="rect">
            <a:avLst/>
          </a:prstGeom>
          <a:noFill/>
          <a:ln>
            <a:noFill/>
            <a:prstDash/>
          </a:ln>
          <a:effectLst/>
        </p:spPr>
        <p:txBody>
          <a:bodyPr rot="0" spcFirstLastPara="0" vertOverflow="overflow" horzOverflow="overflow" vert="horz" wrap="square" lIns="0" tIns="0" rIns="0" bIns="0" numCol="1" spcCol="301752"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70D67"/>
                </a:solidFill>
                <a:effectLst/>
                <a:uLnTx/>
                <a:uFillTx/>
                <a:latin typeface="Arial" panose="020B0604020202020204" pitchFamily="34" charset="0"/>
                <a:ea typeface="+mn-ea"/>
                <a:cs typeface="Arial" panose="020B0604020202020204" pitchFamily="34" charset="0"/>
              </a:rPr>
              <a:t>Education Plan Summary</a:t>
            </a:r>
          </a:p>
        </p:txBody>
      </p:sp>
      <p:pic>
        <p:nvPicPr>
          <p:cNvPr id="4" name="Picture 3" descr="Text image of timelines for civil construction and electrical construction communications pla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84" y="1154409"/>
            <a:ext cx="10751599" cy="5367314"/>
          </a:xfrm>
          <a:prstGeom prst="rect">
            <a:avLst/>
          </a:prstGeom>
        </p:spPr>
      </p:pic>
      <p:pic>
        <p:nvPicPr>
          <p:cNvPr id="5" name="Picture 4" descr="DC plug Community contact information &#10;&#10;Twenty four hour hotline 844.758.4146&#10;&#10;Email- questions@dcpluginfo.com"/>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86193" y="272785"/>
            <a:ext cx="4905807" cy="958847"/>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868665" y="4633275"/>
            <a:ext cx="1385104" cy="1792488"/>
          </a:xfrm>
          <a:prstGeom prst="rect">
            <a:avLst/>
          </a:prstGeom>
          <a:effectLst>
            <a:outerShdw blurRad="50800" dist="38100" dir="2700000" algn="tl" rotWithShape="0">
              <a:prstClr val="black">
                <a:alpha val="40000"/>
              </a:prstClr>
            </a:outerShdw>
          </a:effectLst>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61217" y="4418053"/>
            <a:ext cx="1385104" cy="1792488"/>
          </a:xfrm>
          <a:prstGeom prst="rect">
            <a:avLst/>
          </a:prstGeom>
          <a:effectLst>
            <a:outerShdw blurRad="50800" dist="38100" dir="2700000" algn="tl" rotWithShape="0">
              <a:prstClr val="black">
                <a:alpha val="40000"/>
              </a:prstClr>
            </a:outerShdw>
          </a:effectLst>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151734" y="4135595"/>
            <a:ext cx="1385844" cy="1792488"/>
          </a:xfrm>
          <a:prstGeom prst="rect">
            <a:avLst/>
          </a:prstGeom>
          <a:effectLst>
            <a:outerShdw blurRad="50800" dist="38100" dir="2700000" algn="tl" rotWithShape="0">
              <a:prstClr val="black">
                <a:alpha val="40000"/>
              </a:prstClr>
            </a:outerShdw>
          </a:effectLst>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66772" y="4618538"/>
            <a:ext cx="785543" cy="1963857"/>
          </a:xfrm>
          <a:prstGeom prst="rect">
            <a:avLst/>
          </a:prstGeom>
          <a:effectLst>
            <a:outerShdw blurRad="50800" dist="38100" dir="2700000" algn="tl" rotWithShape="0">
              <a:prstClr val="black">
                <a:alpha val="40000"/>
              </a:prstClr>
            </a:outerShdw>
          </a:effectLst>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833906" y="4680106"/>
            <a:ext cx="785543" cy="19638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62015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6895B7D-E070-4EB1-94A9-252809B9F1A8}"/>
              </a:ext>
              <a:ext uri="{C183D7F6-B498-43B3-948B-1728B52AA6E4}">
                <adec:decorative xmlns:adec="http://schemas.microsoft.com/office/drawing/2017/decorative" val="1"/>
              </a:ext>
            </a:extLst>
          </p:cNvPr>
          <p:cNvPicPr>
            <a:picLocks noChangeAspect="1"/>
          </p:cNvPicPr>
          <p:nvPr/>
        </p:nvPicPr>
        <p:blipFill rotWithShape="1">
          <a:blip r:embed="rId3"/>
          <a:srcRect l="8962" t="-186" r="7412" b="-165"/>
          <a:stretch/>
        </p:blipFill>
        <p:spPr>
          <a:xfrm>
            <a:off x="1655367" y="1776811"/>
            <a:ext cx="4009229" cy="3923482"/>
          </a:xfrm>
          <a:prstGeom prst="rect">
            <a:avLst/>
          </a:prstGeom>
        </p:spPr>
      </p:pic>
      <p:sp>
        <p:nvSpPr>
          <p:cNvPr id="6" name="TextBox 5">
            <a:extLst>
              <a:ext uri="{FF2B5EF4-FFF2-40B4-BE49-F238E27FC236}">
                <a16:creationId xmlns:a16="http://schemas.microsoft.com/office/drawing/2014/main" id="{DF52A632-F16C-167D-5DCB-836F44374B04}"/>
              </a:ext>
            </a:extLst>
          </p:cNvPr>
          <p:cNvSpPr txBox="1"/>
          <p:nvPr/>
        </p:nvSpPr>
        <p:spPr>
          <a:xfrm>
            <a:off x="5707142" y="3437080"/>
            <a:ext cx="4985248" cy="17312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solidFill>
                  <a:prstClr val="black"/>
                </a:solidFill>
                <a:cs typeface="Calibri"/>
              </a:rPr>
              <a:t>to help DDOT ensure that we are informing the public and conducting our meetings in a nondiscriminatory manner, in compliance with Title VI. </a:t>
            </a:r>
          </a:p>
          <a:p>
            <a:endParaRPr lang="en-US" sz="1350" dirty="0">
              <a:solidFill>
                <a:prstClr val="black"/>
              </a:solidFill>
              <a:cs typeface="Calibri"/>
            </a:endParaRPr>
          </a:p>
          <a:p>
            <a:r>
              <a:rPr lang="en-US" sz="1350" dirty="0">
                <a:solidFill>
                  <a:prstClr val="black"/>
                </a:solidFill>
                <a:cs typeface="Calibri"/>
              </a:rPr>
              <a:t>Project comments and/or concerns may also be submitted through this form. We appreciate anyone who is willing to complete the form.</a:t>
            </a:r>
          </a:p>
          <a:p>
            <a:endParaRPr lang="en-US" sz="1350" dirty="0">
              <a:solidFill>
                <a:prstClr val="black"/>
              </a:solidFill>
              <a:cs typeface="Calibri"/>
            </a:endParaRPr>
          </a:p>
          <a:p>
            <a:r>
              <a:rPr lang="en-US" sz="1350" dirty="0">
                <a:solidFill>
                  <a:prstClr val="black"/>
                </a:solidFill>
                <a:cs typeface="Calibri"/>
              </a:rPr>
              <a:t>Thank you for your participation.</a:t>
            </a:r>
          </a:p>
        </p:txBody>
      </p:sp>
      <p:sp>
        <p:nvSpPr>
          <p:cNvPr id="5" name="TextBox 4">
            <a:extLst>
              <a:ext uri="{FF2B5EF4-FFF2-40B4-BE49-F238E27FC236}">
                <a16:creationId xmlns:a16="http://schemas.microsoft.com/office/drawing/2014/main" id="{16828D71-062A-6A96-62A0-3F9C568081C0}"/>
              </a:ext>
            </a:extLst>
          </p:cNvPr>
          <p:cNvSpPr txBox="1"/>
          <p:nvPr/>
        </p:nvSpPr>
        <p:spPr>
          <a:xfrm>
            <a:off x="5695241" y="1769550"/>
            <a:ext cx="3236570" cy="173124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a:solidFill>
                  <a:prstClr val="black"/>
                </a:solidFill>
                <a:cs typeface="Calibri"/>
              </a:rPr>
              <a:t>As a recipient of Federal assistance, DDOT must ensure that all of its programs, activities and public meetings are conducted in compliance with Title VI of the Civil Rights Act of 1964. This Act ensures nondiscrimination based on race, color or </a:t>
            </a:r>
            <a:r>
              <a:rPr lang="en-US" sz="1350">
                <a:solidFill>
                  <a:prstClr val="black"/>
                </a:solidFill>
                <a:ea typeface="Calibri"/>
                <a:cs typeface="Calibri"/>
              </a:rPr>
              <a:t>national origin. The Title VI Public Meeting Participant Questionnaire is used </a:t>
            </a:r>
            <a:endParaRPr lang="en-US" sz="1350">
              <a:solidFill>
                <a:prstClr val="black"/>
              </a:solidFill>
              <a:cs typeface="Calibri"/>
            </a:endParaRPr>
          </a:p>
        </p:txBody>
      </p:sp>
      <p:sp>
        <p:nvSpPr>
          <p:cNvPr id="3" name="Title 1">
            <a:extLst>
              <a:ext uri="{FF2B5EF4-FFF2-40B4-BE49-F238E27FC236}">
                <a16:creationId xmlns:a16="http://schemas.microsoft.com/office/drawing/2014/main" id="{62BA0854-D15E-68FC-AEC3-7F072BC9B47C}"/>
              </a:ext>
            </a:extLst>
          </p:cNvPr>
          <p:cNvSpPr txBox="1">
            <a:spLocks noGrp="1"/>
          </p:cNvSpPr>
          <p:nvPr>
            <p:ph type="title" idx="4294967295"/>
          </p:nvPr>
        </p:nvSpPr>
        <p:spPr>
          <a:xfrm>
            <a:off x="457200" y="457200"/>
            <a:ext cx="11347807" cy="91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70D67"/>
                </a:solidFill>
                <a:effectLst/>
                <a:uLnTx/>
                <a:uFillTx/>
                <a:latin typeface="Arial"/>
                <a:ea typeface="+mj-ea"/>
                <a:cs typeface="+mj-cs"/>
              </a:rPr>
              <a:t>DDOT Title VI – </a:t>
            </a:r>
            <a:r>
              <a:rPr kumimoji="0" lang="en-US" sz="3200" b="0" i="0" u="none" strike="noStrike" kern="1200" cap="none" spc="0" normalizeH="0" baseline="0" noProof="0" dirty="0">
                <a:ln>
                  <a:noFill/>
                </a:ln>
                <a:solidFill>
                  <a:srgbClr val="212121"/>
                </a:solidFill>
                <a:effectLst/>
                <a:uLnTx/>
                <a:uFillTx/>
                <a:latin typeface="Calibri" panose="020F0502020204030204" pitchFamily="34" charset="0"/>
                <a:ea typeface="+mj-ea"/>
                <a:cs typeface="+mj-cs"/>
              </a:rPr>
              <a:t> </a:t>
            </a:r>
            <a:r>
              <a:rPr kumimoji="0" lang="en-US" sz="3200" b="0" i="0" u="sng" strike="noStrike" kern="1200" cap="none" spc="0" normalizeH="0" baseline="0" noProof="0" dirty="0">
                <a:ln>
                  <a:noFill/>
                </a:ln>
                <a:solidFill>
                  <a:srgbClr val="002060"/>
                </a:solidFill>
                <a:effectLst/>
                <a:uLnTx/>
                <a:uFillTx/>
                <a:latin typeface="Calibri" panose="020F0502020204030204" pitchFamily="34" charset="0"/>
                <a:ea typeface="+mj-ea"/>
                <a:cs typeface="+mj-cs"/>
                <a:hlinkClick r:id="rId4" tooltip="http://tinyurl.com/TitleVI-Survey">
                  <a:extLst>
                    <a:ext uri="{A12FA001-AC4F-418D-AE19-62706E023703}">
                      <ahyp:hlinkClr xmlns:ahyp="http://schemas.microsoft.com/office/drawing/2018/hyperlinkcolor" val="tx"/>
                    </a:ext>
                  </a:extLst>
                </a:hlinkClick>
              </a:rPr>
              <a:t>http://tinyurl.com/TitleVI-Survey</a:t>
            </a:r>
            <a:endParaRPr kumimoji="0" lang="en-US" sz="3200" b="1" i="0" u="none" strike="noStrike" kern="1200" cap="none" spc="0" normalizeH="0" baseline="0" noProof="0" dirty="0">
              <a:ln>
                <a:noFill/>
              </a:ln>
              <a:solidFill>
                <a:srgbClr val="002060"/>
              </a:solidFill>
              <a:effectLst/>
              <a:highlight>
                <a:srgbClr val="FFFF00"/>
              </a:highlight>
              <a:uLnTx/>
              <a:uFillTx/>
              <a:latin typeface="Arial"/>
              <a:ea typeface="+mj-ea"/>
              <a:cs typeface="+mj-cs"/>
            </a:endParaRPr>
          </a:p>
        </p:txBody>
      </p:sp>
    </p:spTree>
    <p:extLst>
      <p:ext uri="{BB962C8B-B14F-4D97-AF65-F5344CB8AC3E}">
        <p14:creationId xmlns:p14="http://schemas.microsoft.com/office/powerpoint/2010/main" val="512531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FE16F6-8EFC-255F-D2DF-43D671F08D78}"/>
              </a:ext>
            </a:extLst>
          </p:cNvPr>
          <p:cNvSpPr>
            <a:spLocks noGrp="1"/>
          </p:cNvSpPr>
          <p:nvPr>
            <p:ph type="title" idx="4294967295"/>
          </p:nvPr>
        </p:nvSpPr>
        <p:spPr>
          <a:xfrm>
            <a:off x="457201" y="428652"/>
            <a:ext cx="9350375" cy="871537"/>
          </a:xfrm>
          <a:prstGeom prst="rect">
            <a:avLst/>
          </a:prstGeom>
          <a:noFill/>
          <a:ln>
            <a:noFill/>
            <a:prstDash/>
          </a:ln>
          <a:effectLst/>
        </p:spPr>
        <p:txBody>
          <a:bodyPr rot="0" spcFirstLastPara="0" vertOverflow="overflow" horzOverflow="overflow" vert="horz" wrap="square" lIns="0" tIns="0" rIns="0" bIns="0" numCol="1" spcCol="301752"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170D67"/>
                </a:solidFill>
                <a:effectLst/>
                <a:uLnTx/>
                <a:uFillTx/>
                <a:latin typeface="Arial" panose="020B0604020202020204" pitchFamily="34" charset="0"/>
                <a:ea typeface="+mn-ea"/>
                <a:cs typeface="Arial" panose="020B0604020202020204" pitchFamily="34" charset="0"/>
              </a:rPr>
              <a:t>Contact Us </a:t>
            </a:r>
          </a:p>
        </p:txBody>
      </p:sp>
      <p:grpSp>
        <p:nvGrpSpPr>
          <p:cNvPr id="75" name="Group 74" descr="Questions">
            <a:extLst>
              <a:ext uri="{FF2B5EF4-FFF2-40B4-BE49-F238E27FC236}">
                <a16:creationId xmlns:a16="http://schemas.microsoft.com/office/drawing/2014/main" id="{FF6635B6-A706-2AD7-68EC-43DDD93E6DCD}"/>
              </a:ext>
            </a:extLst>
          </p:cNvPr>
          <p:cNvGrpSpPr/>
          <p:nvPr/>
        </p:nvGrpSpPr>
        <p:grpSpPr>
          <a:xfrm>
            <a:off x="1193504" y="1015205"/>
            <a:ext cx="9804992" cy="4827590"/>
            <a:chOff x="1193504" y="1158323"/>
            <a:chExt cx="9804992" cy="4827590"/>
          </a:xfrm>
        </p:grpSpPr>
        <p:pic>
          <p:nvPicPr>
            <p:cNvPr id="76" name="Picture 75" descr="A black background with a black square&#10;&#10;Description automatically generated with medium confidence">
              <a:extLst>
                <a:ext uri="{FF2B5EF4-FFF2-40B4-BE49-F238E27FC236}">
                  <a16:creationId xmlns:a16="http://schemas.microsoft.com/office/drawing/2014/main" id="{ADF84F60-6D2B-0DC9-5DCF-D1C22B33063C}"/>
                </a:ext>
              </a:extLst>
            </p:cNvPr>
            <p:cNvPicPr>
              <a:picLocks noChangeAspect="1"/>
            </p:cNvPicPr>
            <p:nvPr/>
          </p:nvPicPr>
          <p:blipFill rotWithShape="1">
            <a:blip r:embed="rId3">
              <a:extLst>
                <a:ext uri="{28A0092B-C50C-407E-A947-70E740481C1C}">
                  <a14:useLocalDpi xmlns:a14="http://schemas.microsoft.com/office/drawing/2010/main" val="0"/>
                </a:ext>
              </a:extLst>
            </a:blip>
            <a:srcRect l="-21389" t="-23784" r="-21624" b="-19228"/>
            <a:stretch/>
          </p:blipFill>
          <p:spPr>
            <a:xfrm>
              <a:off x="5807361" y="4929527"/>
              <a:ext cx="914400" cy="934594"/>
            </a:xfrm>
            <a:prstGeom prst="ellipse">
              <a:avLst/>
            </a:prstGeom>
            <a:ln w="38100">
              <a:solidFill>
                <a:schemeClr val="tx1"/>
              </a:solidFill>
            </a:ln>
          </p:spPr>
        </p:pic>
        <p:grpSp>
          <p:nvGrpSpPr>
            <p:cNvPr id="77" name="Group 76">
              <a:extLst>
                <a:ext uri="{FF2B5EF4-FFF2-40B4-BE49-F238E27FC236}">
                  <a16:creationId xmlns:a16="http://schemas.microsoft.com/office/drawing/2014/main" id="{403F1CC2-17F2-A56D-C2A7-3C49C9C82BD4}"/>
                </a:ext>
              </a:extLst>
            </p:cNvPr>
            <p:cNvGrpSpPr/>
            <p:nvPr/>
          </p:nvGrpSpPr>
          <p:grpSpPr>
            <a:xfrm>
              <a:off x="1193504" y="1158323"/>
              <a:ext cx="9804992" cy="4827590"/>
              <a:chOff x="968645" y="1158323"/>
              <a:chExt cx="9804992" cy="4827590"/>
            </a:xfrm>
          </p:grpSpPr>
          <p:sp>
            <p:nvSpPr>
              <p:cNvPr id="78" name="Block Arc 77">
                <a:extLst>
                  <a:ext uri="{FF2B5EF4-FFF2-40B4-BE49-F238E27FC236}">
                    <a16:creationId xmlns:a16="http://schemas.microsoft.com/office/drawing/2014/main" id="{B6AD87BF-5DDA-E155-7A6B-F5B279CB8ADB}"/>
                  </a:ext>
                </a:extLst>
              </p:cNvPr>
              <p:cNvSpPr/>
              <p:nvPr/>
            </p:nvSpPr>
            <p:spPr>
              <a:xfrm>
                <a:off x="968645" y="1451078"/>
                <a:ext cx="4163743" cy="4534835"/>
              </a:xfrm>
              <a:prstGeom prst="blockArc">
                <a:avLst>
                  <a:gd name="adj1" fmla="val 16509444"/>
                  <a:gd name="adj2" fmla="val 5088054"/>
                  <a:gd name="adj3" fmla="val 5240"/>
                </a:avLst>
              </a:prstGeom>
              <a:solidFill>
                <a:srgbClr val="170D6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79" name="Freeform: Shape 78">
                <a:extLst>
                  <a:ext uri="{FF2B5EF4-FFF2-40B4-BE49-F238E27FC236}">
                    <a16:creationId xmlns:a16="http://schemas.microsoft.com/office/drawing/2014/main" id="{5901E5E7-3794-0C98-D3E6-81344472796E}"/>
                  </a:ext>
                </a:extLst>
              </p:cNvPr>
              <p:cNvSpPr/>
              <p:nvPr/>
            </p:nvSpPr>
            <p:spPr>
              <a:xfrm>
                <a:off x="1053736" y="2020388"/>
                <a:ext cx="3510963" cy="3457176"/>
              </a:xfrm>
              <a:custGeom>
                <a:avLst/>
                <a:gdLst>
                  <a:gd name="connsiteX0" fmla="*/ 0 w 3101115"/>
                  <a:gd name="connsiteY0" fmla="*/ 1517388 h 3034776"/>
                  <a:gd name="connsiteX1" fmla="*/ 1550558 w 3101115"/>
                  <a:gd name="connsiteY1" fmla="*/ 0 h 3034776"/>
                  <a:gd name="connsiteX2" fmla="*/ 3101116 w 3101115"/>
                  <a:gd name="connsiteY2" fmla="*/ 1517388 h 3034776"/>
                  <a:gd name="connsiteX3" fmla="*/ 1550558 w 3101115"/>
                  <a:gd name="connsiteY3" fmla="*/ 3034776 h 3034776"/>
                  <a:gd name="connsiteX4" fmla="*/ 0 w 3101115"/>
                  <a:gd name="connsiteY4" fmla="*/ 1517388 h 303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1115" h="3034776">
                    <a:moveTo>
                      <a:pt x="0" y="1517388"/>
                    </a:moveTo>
                    <a:cubicBezTo>
                      <a:pt x="0" y="679358"/>
                      <a:pt x="694208" y="0"/>
                      <a:pt x="1550558" y="0"/>
                    </a:cubicBezTo>
                    <a:cubicBezTo>
                      <a:pt x="2406908" y="0"/>
                      <a:pt x="3101116" y="679358"/>
                      <a:pt x="3101116" y="1517388"/>
                    </a:cubicBezTo>
                    <a:cubicBezTo>
                      <a:pt x="3101116" y="2355418"/>
                      <a:pt x="2406908" y="3034776"/>
                      <a:pt x="1550558" y="3034776"/>
                    </a:cubicBezTo>
                    <a:cubicBezTo>
                      <a:pt x="694208" y="3034776"/>
                      <a:pt x="0" y="2355418"/>
                      <a:pt x="0" y="1517388"/>
                    </a:cubicBezTo>
                    <a:close/>
                  </a:path>
                </a:pathLst>
              </a:custGeom>
              <a:solidFill>
                <a:srgbClr val="170D6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4788" tIns="485073" rIns="494788" bIns="485073"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Questions?</a:t>
                </a:r>
              </a:p>
            </p:txBody>
          </p:sp>
          <p:sp>
            <p:nvSpPr>
              <p:cNvPr id="80" name="Oval 79">
                <a:extLst>
                  <a:ext uri="{FF2B5EF4-FFF2-40B4-BE49-F238E27FC236}">
                    <a16:creationId xmlns:a16="http://schemas.microsoft.com/office/drawing/2014/main" id="{3DBC3C2B-DCA4-DB3B-6E07-324E94BECE0C}"/>
                  </a:ext>
                </a:extLst>
              </p:cNvPr>
              <p:cNvSpPr/>
              <p:nvPr/>
            </p:nvSpPr>
            <p:spPr>
              <a:xfrm>
                <a:off x="5284547" y="1273111"/>
                <a:ext cx="914405" cy="914399"/>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1" name="Oval 80" descr="Email with solid fill">
                <a:extLst>
                  <a:ext uri="{FF2B5EF4-FFF2-40B4-BE49-F238E27FC236}">
                    <a16:creationId xmlns:a16="http://schemas.microsoft.com/office/drawing/2014/main" id="{E8B420A0-10E2-B1C1-6FE4-ED15E0A930C2}"/>
                  </a:ext>
                </a:extLst>
              </p:cNvPr>
              <p:cNvSpPr/>
              <p:nvPr/>
            </p:nvSpPr>
            <p:spPr>
              <a:xfrm>
                <a:off x="5901443" y="2422125"/>
                <a:ext cx="914405" cy="914399"/>
              </a:xfrm>
              <a:prstGeom prst="ellipse">
                <a:avLst/>
              </a:prstGeom>
              <a:blipFill>
                <a:blip r:embed="rId6">
                  <a:extLst>
                    <a:ext uri="{96DAC541-7B7A-43D3-8B79-37D633B846F1}">
                      <asvg:svgBlip xmlns:asvg="http://schemas.microsoft.com/office/drawing/2016/SVG/main" r:embed="rId7"/>
                    </a:ext>
                  </a:extLst>
                </a:blip>
                <a:srcRect/>
                <a:stretch>
                  <a:fillRect/>
                </a:stretch>
              </a:blipFill>
              <a:ln w="25400" cap="flat" cmpd="sng" algn="ctr">
                <a:solidFill>
                  <a:sysClr val="window" lastClr="FFFFFF">
                    <a:hueOff val="0"/>
                    <a:satOff val="0"/>
                    <a:lumOff val="0"/>
                    <a:alphaOff val="0"/>
                  </a:sysClr>
                </a:solidFill>
                <a:prstDash val="solid"/>
              </a:ln>
              <a:effectLst/>
            </p:spPr>
            <p:txBody>
              <a:bodyPr/>
              <a:lstStyle/>
              <a:p>
                <a:endParaRPr lang="en-US"/>
              </a:p>
            </p:txBody>
          </p:sp>
          <p:sp>
            <p:nvSpPr>
              <p:cNvPr id="82" name="Oval 81" descr="Telephone with solid fill">
                <a:extLst>
                  <a:ext uri="{FF2B5EF4-FFF2-40B4-BE49-F238E27FC236}">
                    <a16:creationId xmlns:a16="http://schemas.microsoft.com/office/drawing/2014/main" id="{B17A6AD8-628F-D592-AE60-097991449B1A}"/>
                  </a:ext>
                </a:extLst>
              </p:cNvPr>
              <p:cNvSpPr/>
              <p:nvPr/>
            </p:nvSpPr>
            <p:spPr>
              <a:xfrm>
                <a:off x="5901442" y="3805754"/>
                <a:ext cx="914405" cy="914399"/>
              </a:xfrm>
              <a:prstGeom prst="ellipse">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3" name="Freeform: Shape 82">
                <a:extLst>
                  <a:ext uri="{FF2B5EF4-FFF2-40B4-BE49-F238E27FC236}">
                    <a16:creationId xmlns:a16="http://schemas.microsoft.com/office/drawing/2014/main" id="{1A003BFA-78F6-8444-EA5E-F1CA7A102098}"/>
                  </a:ext>
                </a:extLst>
              </p:cNvPr>
              <p:cNvSpPr/>
              <p:nvPr/>
            </p:nvSpPr>
            <p:spPr>
              <a:xfrm>
                <a:off x="6198952" y="1158323"/>
                <a:ext cx="3908584" cy="1119286"/>
              </a:xfrm>
              <a:custGeom>
                <a:avLst/>
                <a:gdLst>
                  <a:gd name="connsiteX0" fmla="*/ 0 w 4602055"/>
                  <a:gd name="connsiteY0" fmla="*/ 0 h 1119286"/>
                  <a:gd name="connsiteX1" fmla="*/ 4602055 w 4602055"/>
                  <a:gd name="connsiteY1" fmla="*/ 0 h 1119286"/>
                  <a:gd name="connsiteX2" fmla="*/ 4602055 w 4602055"/>
                  <a:gd name="connsiteY2" fmla="*/ 1119286 h 1119286"/>
                  <a:gd name="connsiteX3" fmla="*/ 0 w 4602055"/>
                  <a:gd name="connsiteY3" fmla="*/ 1119286 h 1119286"/>
                  <a:gd name="connsiteX4" fmla="*/ 0 w 4602055"/>
                  <a:gd name="connsiteY4" fmla="*/ 0 h 111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2055" h="1119286">
                    <a:moveTo>
                      <a:pt x="0" y="0"/>
                    </a:moveTo>
                    <a:lnTo>
                      <a:pt x="4602055" y="0"/>
                    </a:lnTo>
                    <a:lnTo>
                      <a:pt x="4602055" y="1119286"/>
                    </a:lnTo>
                    <a:lnTo>
                      <a:pt x="0" y="11192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lvl="0" indent="0" defTabSz="889000">
                  <a:lnSpc>
                    <a:spcPct val="90000"/>
                  </a:lnSpc>
                  <a:spcBef>
                    <a:spcPct val="0"/>
                  </a:spcBef>
                  <a:spcAft>
                    <a:spcPct val="10000"/>
                  </a:spcAft>
                  <a:buNone/>
                </a:pPr>
                <a:r>
                  <a:rPr lang="en-US" b="0" kern="1200" dirty="0">
                    <a:latin typeface="Arial" panose="020B0604020202020204" pitchFamily="34" charset="0"/>
                    <a:cs typeface="Arial" panose="020B0604020202020204" pitchFamily="34" charset="0"/>
                  </a:rPr>
                  <a:t>www.dcpluginfo.com</a:t>
                </a:r>
              </a:p>
            </p:txBody>
          </p:sp>
          <p:sp>
            <p:nvSpPr>
              <p:cNvPr id="84" name="TextBox 83">
                <a:extLst>
                  <a:ext uri="{FF2B5EF4-FFF2-40B4-BE49-F238E27FC236}">
                    <a16:creationId xmlns:a16="http://schemas.microsoft.com/office/drawing/2014/main" id="{C9DC3898-D14D-EB96-26B6-F35D2D3C9D62}"/>
                  </a:ext>
                </a:extLst>
              </p:cNvPr>
              <p:cNvSpPr txBox="1"/>
              <p:nvPr/>
            </p:nvSpPr>
            <p:spPr>
              <a:xfrm>
                <a:off x="6865055" y="2708508"/>
                <a:ext cx="3811344" cy="341632"/>
              </a:xfrm>
              <a:prstGeom prst="rect">
                <a:avLst/>
              </a:prstGeom>
              <a:noFill/>
            </p:spPr>
            <p:txBody>
              <a:bodyPr wrap="square">
                <a:spAutoFit/>
              </a:bodyPr>
              <a:lstStyle/>
              <a:p>
                <a:pPr marL="0" lvl="0" indent="0" defTabSz="889000">
                  <a:lnSpc>
                    <a:spcPct val="90000"/>
                  </a:lnSpc>
                  <a:spcBef>
                    <a:spcPct val="0"/>
                  </a:spcBef>
                  <a:spcAft>
                    <a:spcPct val="10000"/>
                  </a:spcAft>
                  <a:buNone/>
                </a:pPr>
                <a:r>
                  <a:rPr lang="en-US" sz="1800" b="0" kern="1200" dirty="0">
                    <a:latin typeface="Arial" panose="020B0604020202020204" pitchFamily="34" charset="0"/>
                    <a:cs typeface="Arial" panose="020B0604020202020204" pitchFamily="34" charset="0"/>
                  </a:rPr>
                  <a:t>questions@dcpluginfo.com</a:t>
                </a:r>
              </a:p>
            </p:txBody>
          </p:sp>
          <p:sp>
            <p:nvSpPr>
              <p:cNvPr id="85" name="Freeform: Shape 84">
                <a:extLst>
                  <a:ext uri="{FF2B5EF4-FFF2-40B4-BE49-F238E27FC236}">
                    <a16:creationId xmlns:a16="http://schemas.microsoft.com/office/drawing/2014/main" id="{1502FB35-3F9C-1304-3C5C-40F68905CAB0}"/>
                  </a:ext>
                </a:extLst>
              </p:cNvPr>
              <p:cNvSpPr/>
              <p:nvPr/>
            </p:nvSpPr>
            <p:spPr>
              <a:xfrm>
                <a:off x="6865053" y="3703310"/>
                <a:ext cx="3908584" cy="1119286"/>
              </a:xfrm>
              <a:custGeom>
                <a:avLst/>
                <a:gdLst>
                  <a:gd name="connsiteX0" fmla="*/ 0 w 4602055"/>
                  <a:gd name="connsiteY0" fmla="*/ 0 h 1119286"/>
                  <a:gd name="connsiteX1" fmla="*/ 4602055 w 4602055"/>
                  <a:gd name="connsiteY1" fmla="*/ 0 h 1119286"/>
                  <a:gd name="connsiteX2" fmla="*/ 4602055 w 4602055"/>
                  <a:gd name="connsiteY2" fmla="*/ 1119286 h 1119286"/>
                  <a:gd name="connsiteX3" fmla="*/ 0 w 4602055"/>
                  <a:gd name="connsiteY3" fmla="*/ 1119286 h 1119286"/>
                  <a:gd name="connsiteX4" fmla="*/ 0 w 4602055"/>
                  <a:gd name="connsiteY4" fmla="*/ 0 h 111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2055" h="1119286">
                    <a:moveTo>
                      <a:pt x="0" y="0"/>
                    </a:moveTo>
                    <a:lnTo>
                      <a:pt x="4602055" y="0"/>
                    </a:lnTo>
                    <a:lnTo>
                      <a:pt x="4602055" y="1119286"/>
                    </a:lnTo>
                    <a:lnTo>
                      <a:pt x="0" y="11192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lvl="0" indent="0" defTabSz="889000">
                  <a:lnSpc>
                    <a:spcPct val="90000"/>
                  </a:lnSpc>
                  <a:spcBef>
                    <a:spcPct val="0"/>
                  </a:spcBef>
                  <a:spcAft>
                    <a:spcPct val="10000"/>
                  </a:spcAft>
                  <a:buNone/>
                </a:pPr>
                <a:r>
                  <a:rPr lang="en-US" b="0" kern="1200" dirty="0">
                    <a:latin typeface="Arial" panose="020B0604020202020204" pitchFamily="34" charset="0"/>
                    <a:cs typeface="Arial" panose="020B0604020202020204" pitchFamily="34" charset="0"/>
                  </a:rPr>
                  <a:t>1-844-758-4146</a:t>
                </a:r>
              </a:p>
            </p:txBody>
          </p:sp>
          <p:sp>
            <p:nvSpPr>
              <p:cNvPr id="86" name="Freeform: Shape 85">
                <a:extLst>
                  <a:ext uri="{FF2B5EF4-FFF2-40B4-BE49-F238E27FC236}">
                    <a16:creationId xmlns:a16="http://schemas.microsoft.com/office/drawing/2014/main" id="{872F5F45-6C11-3448-F65A-A2FA7A0137CA}"/>
                  </a:ext>
                </a:extLst>
              </p:cNvPr>
              <p:cNvSpPr/>
              <p:nvPr/>
            </p:nvSpPr>
            <p:spPr>
              <a:xfrm>
                <a:off x="6767815" y="4847278"/>
                <a:ext cx="3908584" cy="1119286"/>
              </a:xfrm>
              <a:custGeom>
                <a:avLst/>
                <a:gdLst>
                  <a:gd name="connsiteX0" fmla="*/ 0 w 4602055"/>
                  <a:gd name="connsiteY0" fmla="*/ 0 h 1119286"/>
                  <a:gd name="connsiteX1" fmla="*/ 4602055 w 4602055"/>
                  <a:gd name="connsiteY1" fmla="*/ 0 h 1119286"/>
                  <a:gd name="connsiteX2" fmla="*/ 4602055 w 4602055"/>
                  <a:gd name="connsiteY2" fmla="*/ 1119286 h 1119286"/>
                  <a:gd name="connsiteX3" fmla="*/ 0 w 4602055"/>
                  <a:gd name="connsiteY3" fmla="*/ 1119286 h 1119286"/>
                  <a:gd name="connsiteX4" fmla="*/ 0 w 4602055"/>
                  <a:gd name="connsiteY4" fmla="*/ 0 h 111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2055" h="1119286">
                    <a:moveTo>
                      <a:pt x="0" y="0"/>
                    </a:moveTo>
                    <a:lnTo>
                      <a:pt x="4602055" y="0"/>
                    </a:lnTo>
                    <a:lnTo>
                      <a:pt x="4602055" y="1119286"/>
                    </a:lnTo>
                    <a:lnTo>
                      <a:pt x="0" y="11192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marL="0" lvl="0" indent="0" defTabSz="889000">
                  <a:lnSpc>
                    <a:spcPct val="90000"/>
                  </a:lnSpc>
                  <a:spcBef>
                    <a:spcPct val="0"/>
                  </a:spcBef>
                  <a:spcAft>
                    <a:spcPct val="10000"/>
                  </a:spcAft>
                  <a:buNone/>
                </a:pPr>
                <a:r>
                  <a:rPr lang="en-US" b="0" kern="1200" dirty="0">
                    <a:latin typeface="Arial" panose="020B0604020202020204" pitchFamily="34" charset="0"/>
                    <a:cs typeface="Arial" panose="020B0604020202020204" pitchFamily="34" charset="0"/>
                  </a:rPr>
                  <a:t>@pepcoconnect #DCPLUG</a:t>
                </a:r>
              </a:p>
              <a:p>
                <a:pPr marL="0" lvl="0" indent="0" defTabSz="889000">
                  <a:lnSpc>
                    <a:spcPct val="90000"/>
                  </a:lnSpc>
                  <a:spcBef>
                    <a:spcPct val="0"/>
                  </a:spcBef>
                  <a:spcAft>
                    <a:spcPct val="10000"/>
                  </a:spcAft>
                  <a:buNone/>
                </a:pPr>
                <a:r>
                  <a:rPr lang="en-US" b="0" kern="1200" dirty="0">
                    <a:latin typeface="Arial" panose="020B0604020202020204" pitchFamily="34" charset="0"/>
                    <a:cs typeface="Arial" panose="020B0604020202020204" pitchFamily="34" charset="0"/>
                  </a:rPr>
                  <a:t>@ddotdc #DCPLUG</a:t>
                </a:r>
              </a:p>
            </p:txBody>
          </p:sp>
        </p:grpSp>
      </p:grpSp>
      <p:sp>
        <p:nvSpPr>
          <p:cNvPr id="11" name="Slide Number Placeholder 1">
            <a:extLst>
              <a:ext uri="{FF2B5EF4-FFF2-40B4-BE49-F238E27FC236}">
                <a16:creationId xmlns:a16="http://schemas.microsoft.com/office/drawing/2014/main" id="{498A92A8-F261-0766-7F4E-DC50EDC764FB}"/>
              </a:ext>
            </a:extLst>
          </p:cNvPr>
          <p:cNvSpPr txBox="1">
            <a:spLocks/>
          </p:cNvSpPr>
          <p:nvPr/>
        </p:nvSpPr>
        <p:spPr>
          <a:xfrm>
            <a:off x="11277600" y="6429375"/>
            <a:ext cx="45720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719A0B88-BF49-0446-AB6C-EDFF5613CB1A}" type="slidenum">
              <a:rPr lang="en-US" sz="900" b="1" smtClean="0">
                <a:solidFill>
                  <a:srgbClr val="44546A"/>
                </a:solidFill>
                <a:latin typeface="Calibri" panose="020F0502020204030204"/>
              </a:rPr>
              <a:pPr algn="r">
                <a:defRPr/>
              </a:pPr>
              <a:t>23</a:t>
            </a:fld>
            <a:endParaRPr lang="en-US" sz="900" b="1" dirty="0">
              <a:solidFill>
                <a:srgbClr val="44546A"/>
              </a:solidFill>
              <a:latin typeface="Calibri" panose="020F0502020204030204"/>
            </a:endParaRPr>
          </a:p>
        </p:txBody>
      </p:sp>
    </p:spTree>
    <p:extLst>
      <p:ext uri="{BB962C8B-B14F-4D97-AF65-F5344CB8AC3E}">
        <p14:creationId xmlns:p14="http://schemas.microsoft.com/office/powerpoint/2010/main" val="3300815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9AC610-EC60-E39D-BDBE-9292B65FC0FA}"/>
              </a:ext>
            </a:extLst>
          </p:cNvPr>
          <p:cNvSpPr>
            <a:spLocks noGrp="1"/>
          </p:cNvSpPr>
          <p:nvPr>
            <p:ph type="title" idx="4294967295"/>
          </p:nvPr>
        </p:nvSpPr>
        <p:spPr>
          <a:xfrm>
            <a:off x="838200" y="-1325563"/>
            <a:ext cx="10515600" cy="1325563"/>
          </a:xfrm>
          <a:prstGeom prst="rect">
            <a:avLst/>
          </a:prstGeom>
        </p:spPr>
        <p:txBody>
          <a:bodyPr anchor="b"/>
          <a:lstStyle/>
          <a:p>
            <a:r>
              <a:rPr lang="en-US" dirty="0"/>
              <a:t>Thank you</a:t>
            </a:r>
            <a:br>
              <a:rPr lang="en-US" dirty="0"/>
            </a:br>
            <a:endParaRPr lang="en-US" dirty="0"/>
          </a:p>
        </p:txBody>
      </p:sp>
    </p:spTree>
    <p:extLst>
      <p:ext uri="{BB962C8B-B14F-4D97-AF65-F5344CB8AC3E}">
        <p14:creationId xmlns:p14="http://schemas.microsoft.com/office/powerpoint/2010/main" val="3848042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503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WebEx buttons for audio and muting">
            <a:extLst>
              <a:ext uri="{FF2B5EF4-FFF2-40B4-BE49-F238E27FC236}">
                <a16:creationId xmlns:a16="http://schemas.microsoft.com/office/drawing/2014/main" id="{EE49AA6B-3C3C-1D4D-82F0-E1155379CCC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36859" y="4707662"/>
            <a:ext cx="4635500" cy="850900"/>
          </a:xfrm>
          <a:prstGeom prst="rect">
            <a:avLst/>
          </a:prstGeom>
        </p:spPr>
      </p:pic>
      <p:sp>
        <p:nvSpPr>
          <p:cNvPr id="3" name="Content Placeholder 2">
            <a:extLst>
              <a:ext uri="{FF2B5EF4-FFF2-40B4-BE49-F238E27FC236}">
                <a16:creationId xmlns:a16="http://schemas.microsoft.com/office/drawing/2014/main" id="{5A10DB32-0B41-BC46-A31D-1A4E62C004FA}"/>
              </a:ext>
            </a:extLst>
          </p:cNvPr>
          <p:cNvSpPr>
            <a:spLocks noGrp="1"/>
          </p:cNvSpPr>
          <p:nvPr>
            <p:ph idx="1"/>
          </p:nvPr>
        </p:nvSpPr>
        <p:spPr>
          <a:xfrm>
            <a:off x="143719" y="1102207"/>
            <a:ext cx="10515600" cy="4033035"/>
          </a:xfrm>
        </p:spPr>
        <p:txBody>
          <a:bodyPr vert="horz" lIns="91440" tIns="45720" rIns="91440" bIns="45720" rtlCol="0" anchor="t">
            <a:normAutofit/>
          </a:bodyPr>
          <a:lstStyle/>
          <a:p>
            <a:pPr marL="0" indent="0">
              <a:buNone/>
            </a:pPr>
            <a:endParaRPr lang="en-US" b="1" dirty="0">
              <a:solidFill>
                <a:schemeClr val="tx1"/>
              </a:solidFill>
              <a:latin typeface="Calibri" panose="020F0502020204030204" pitchFamily="34" charset="0"/>
              <a:cs typeface="Calibri" panose="020F0502020204030204" pitchFamily="34" charset="0"/>
            </a:endParaRPr>
          </a:p>
          <a:p>
            <a:endParaRPr lang="en-US" b="1" dirty="0">
              <a:solidFill>
                <a:schemeClr val="tx1"/>
              </a:solidFill>
              <a:latin typeface="Calibri" panose="020F0502020204030204" pitchFamily="34" charset="0"/>
              <a:cs typeface="Calibri" panose="020F0502020204030204" pitchFamily="34" charset="0"/>
            </a:endParaRPr>
          </a:p>
          <a:p>
            <a:endParaRPr lang="en-US" b="1" dirty="0">
              <a:solidFill>
                <a:schemeClr val="tx1"/>
              </a:solidFill>
              <a:latin typeface="Calibri" panose="020F0502020204030204" pitchFamily="34" charset="0"/>
              <a:cs typeface="Calibri" panose="020F0502020204030204" pitchFamily="34" charset="0"/>
            </a:endParaRPr>
          </a:p>
          <a:p>
            <a:pPr lvl="1" indent="0">
              <a:buNone/>
            </a:pPr>
            <a:r>
              <a:rPr lang="en-US" sz="2400" b="1" dirty="0">
                <a:latin typeface="Calibri"/>
                <a:cs typeface="Calibri"/>
              </a:rPr>
              <a:t>Audio/Muting</a:t>
            </a:r>
          </a:p>
          <a:p>
            <a:endParaRPr lang="en-US" sz="2400" b="1" dirty="0">
              <a:latin typeface="Calibri"/>
              <a:cs typeface="Calibri"/>
            </a:endParaRPr>
          </a:p>
          <a:p>
            <a:pPr lvl="1"/>
            <a:r>
              <a:rPr lang="en-US" dirty="0">
                <a:solidFill>
                  <a:schemeClr val="tx1"/>
                </a:solidFill>
                <a:latin typeface="Calibri"/>
                <a:cs typeface="Calibri"/>
              </a:rPr>
              <a:t>Everyone is on mute. You cannot unmute yourself. We can unmute you during the Q&amp;A and Comment period. This helps ensure the meeting runs smoothly and there are no auditory disruptions during the presentation.</a:t>
            </a:r>
          </a:p>
          <a:p>
            <a:pPr lvl="1"/>
            <a:endParaRPr lang="en-US" dirty="0">
              <a:solidFill>
                <a:schemeClr val="tx1"/>
              </a:solidFill>
              <a:latin typeface="Calibri"/>
              <a:cs typeface="Calibri"/>
            </a:endParaRPr>
          </a:p>
          <a:p>
            <a:pPr lvl="1"/>
            <a:r>
              <a:rPr lang="en-US" dirty="0">
                <a:solidFill>
                  <a:schemeClr val="tx1"/>
                </a:solidFill>
                <a:latin typeface="Calibri"/>
                <a:cs typeface="Calibri"/>
              </a:rPr>
              <a:t>To request to speak, you will need to use the </a:t>
            </a:r>
            <a:r>
              <a:rPr lang="en-US" b="1" dirty="0">
                <a:solidFill>
                  <a:schemeClr val="tx1"/>
                </a:solidFill>
                <a:latin typeface="Calibri"/>
                <a:cs typeface="Calibri"/>
              </a:rPr>
              <a:t>Raise Hand </a:t>
            </a:r>
            <a:r>
              <a:rPr lang="en-US" dirty="0">
                <a:solidFill>
                  <a:schemeClr val="tx1"/>
                </a:solidFill>
                <a:latin typeface="Calibri"/>
                <a:cs typeface="Calibri"/>
              </a:rPr>
              <a:t>feature, which we will cover shortly.</a:t>
            </a:r>
          </a:p>
          <a:p>
            <a:pPr marL="457200" lvl="1" indent="0">
              <a:buNone/>
            </a:pPr>
            <a:endParaRPr lang="en-US" dirty="0">
              <a:solidFill>
                <a:schemeClr val="tx1"/>
              </a:solidFill>
              <a:latin typeface="Calibri" panose="020F0502020204030204" pitchFamily="34" charset="0"/>
              <a:cs typeface="Calibri" panose="020F0502020204030204" pitchFamily="34" charset="0"/>
            </a:endParaRPr>
          </a:p>
          <a:p>
            <a:pPr marL="0" indent="0">
              <a:buNone/>
            </a:pPr>
            <a:endParaRPr lang="en-US" dirty="0">
              <a:solidFill>
                <a:schemeClr val="tx1"/>
              </a:solidFill>
              <a:latin typeface="Calibri"/>
              <a:cs typeface="Calibri"/>
            </a:endParaRPr>
          </a:p>
          <a:p>
            <a:pPr lvl="1"/>
            <a:endParaRPr lang="en-US" dirty="0">
              <a:solidFill>
                <a:schemeClr val="tx1"/>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02C5B874-AD61-C44D-6894-BECEB2C655A9}"/>
              </a:ext>
            </a:extLst>
          </p:cNvPr>
          <p:cNvSpPr txBox="1">
            <a:spLocks noGrp="1"/>
          </p:cNvSpPr>
          <p:nvPr>
            <p:ph type="title" idx="4294967295"/>
          </p:nvPr>
        </p:nvSpPr>
        <p:spPr>
          <a:xfrm>
            <a:off x="0" y="384416"/>
            <a:ext cx="12192000" cy="769441"/>
          </a:xfrm>
          <a:prstGeom prst="rect">
            <a:avLst/>
          </a:prstGeom>
          <a:solidFill>
            <a:schemeClr val="bg1">
              <a:lumMod val="85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chemeClr val="tx2">
                    <a:lumMod val="75000"/>
                  </a:schemeClr>
                </a:solidFill>
                <a:effectLst/>
                <a:uLnTx/>
                <a:uFillTx/>
                <a:latin typeface="Avenir Next" panose="020B0503020202020204" pitchFamily="34" charset="0"/>
                <a:ea typeface="+mn-ea"/>
                <a:cs typeface="+mn-cs"/>
              </a:rPr>
              <a:t> </a:t>
            </a:r>
            <a:r>
              <a:rPr kumimoji="0" lang="en-US" sz="4400" b="1" i="0" u="none" strike="noStrike" kern="1200" cap="none" spc="0" normalizeH="0" baseline="0" noProof="0" dirty="0">
                <a:ln>
                  <a:noFill/>
                </a:ln>
                <a:solidFill>
                  <a:schemeClr val="tx2">
                    <a:lumMod val="75000"/>
                  </a:schemeClr>
                </a:solidFill>
                <a:effectLst/>
                <a:uLnTx/>
                <a:uFillTx/>
                <a:latin typeface="Avenir Next" panose="020B0503020202020204" pitchFamily="34" charset="0"/>
                <a:ea typeface="+mn-ea"/>
                <a:cs typeface="+mn-cs"/>
              </a:rPr>
              <a:t>Using Webex - Audio &amp; Video</a:t>
            </a:r>
          </a:p>
        </p:txBody>
      </p:sp>
    </p:spTree>
    <p:extLst>
      <p:ext uri="{BB962C8B-B14F-4D97-AF65-F5344CB8AC3E}">
        <p14:creationId xmlns:p14="http://schemas.microsoft.com/office/powerpoint/2010/main" val="27716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770A6C5-2303-9740-84D2-4BEF2BD851DE}"/>
              </a:ext>
            </a:extLst>
          </p:cNvPr>
          <p:cNvSpPr>
            <a:spLocks noGrp="1"/>
          </p:cNvSpPr>
          <p:nvPr>
            <p:ph sz="half" idx="3"/>
          </p:nvPr>
        </p:nvSpPr>
        <p:spPr>
          <a:xfrm>
            <a:off x="631314" y="2729295"/>
            <a:ext cx="11133437" cy="4351769"/>
          </a:xfrm>
        </p:spPr>
        <p:txBody>
          <a:bodyPr wrap="square" lIns="0" tIns="0" rIns="0" bIns="0" anchor="t">
            <a:spAutoFit/>
          </a:bodyPr>
          <a:lstStyle/>
          <a:p>
            <a:r>
              <a:rPr lang="en-US" sz="2000" b="1" dirty="0">
                <a:latin typeface="Calibri"/>
                <a:cs typeface="Calibri"/>
              </a:rPr>
              <a:t>Audio/Muting</a:t>
            </a:r>
          </a:p>
          <a:p>
            <a:pPr marL="742950" lvl="1" indent="-285750">
              <a:buFont typeface="Arial" panose="020B0604020202020204" pitchFamily="34" charset="0"/>
              <a:buChar char="•"/>
            </a:pPr>
            <a:r>
              <a:rPr lang="en-US" sz="1600" dirty="0">
                <a:solidFill>
                  <a:schemeClr val="tx1"/>
                </a:solidFill>
                <a:cs typeface="Calibri"/>
              </a:rPr>
              <a:t>Everyone is on mute. You cannot unmute yourself. We can unmute you during the Q&amp;A and Comment period. This helps ensure the meeting runs smoothly and there are no auditory disruptions during the presentation.</a:t>
            </a:r>
          </a:p>
          <a:p>
            <a:pPr marL="742950" lvl="1" indent="-285750">
              <a:buFont typeface="Arial" panose="020B0604020202020204" pitchFamily="34" charset="0"/>
              <a:buChar char="•"/>
            </a:pPr>
            <a:r>
              <a:rPr lang="en-US" sz="1600" dirty="0">
                <a:solidFill>
                  <a:schemeClr val="tx1"/>
                </a:solidFill>
                <a:cs typeface="Calibri"/>
              </a:rPr>
              <a:t>To request to speak, you will need to use the </a:t>
            </a:r>
            <a:r>
              <a:rPr lang="en-US" sz="1600" b="1" dirty="0">
                <a:solidFill>
                  <a:schemeClr val="tx1"/>
                </a:solidFill>
                <a:cs typeface="Calibri"/>
              </a:rPr>
              <a:t>Raise Hand </a:t>
            </a:r>
            <a:r>
              <a:rPr lang="en-US" sz="1600" dirty="0">
                <a:solidFill>
                  <a:schemeClr val="tx1"/>
                </a:solidFill>
                <a:cs typeface="Calibri"/>
              </a:rPr>
              <a:t>feature.</a:t>
            </a:r>
            <a:endParaRPr lang="en-US" sz="1600" dirty="0">
              <a:solidFill>
                <a:schemeClr val="tx1"/>
              </a:solidFill>
              <a:latin typeface="Calibri" panose="020F0502020204030204" pitchFamily="34" charset="0"/>
              <a:cs typeface="Calibri" panose="020F0502020204030204" pitchFamily="34" charset="0"/>
            </a:endParaRPr>
          </a:p>
          <a:p>
            <a:r>
              <a:rPr lang="en-US" sz="2000" b="1" dirty="0">
                <a:latin typeface="Calibri"/>
                <a:cs typeface="Calibri"/>
              </a:rPr>
              <a:t>Closed Captions</a:t>
            </a:r>
          </a:p>
          <a:p>
            <a:pPr marL="742950" lvl="1" indent="-285750">
              <a:buFont typeface="Arial" panose="020B0604020202020204" pitchFamily="34" charset="0"/>
              <a:buChar char="•"/>
            </a:pPr>
            <a:r>
              <a:rPr lang="en-US" sz="1600" dirty="0">
                <a:solidFill>
                  <a:schemeClr val="tx1"/>
                </a:solidFill>
                <a:cs typeface="Calibri"/>
              </a:rPr>
              <a:t>Webex has automatic system-generated Closed Captions available during the meeting. </a:t>
            </a:r>
            <a:r>
              <a:rPr lang="en-US" sz="1600" b="1" dirty="0">
                <a:solidFill>
                  <a:schemeClr val="tx1"/>
                </a:solidFill>
                <a:cs typeface="Calibri"/>
              </a:rPr>
              <a:t>Click the CC icon </a:t>
            </a:r>
            <a:r>
              <a:rPr lang="en-US" sz="1600" dirty="0">
                <a:solidFill>
                  <a:schemeClr val="tx1"/>
                </a:solidFill>
                <a:cs typeface="Calibri"/>
              </a:rPr>
              <a:t>in the lower left corner of the window to turn on Closed Captions. There are additional settings so you may adjust the appearance of the captions if needed.</a:t>
            </a:r>
          </a:p>
          <a:p>
            <a:pPr marL="742950" lvl="1" indent="-285750">
              <a:buFont typeface="Arial" panose="020B0604020202020204" pitchFamily="34" charset="0"/>
              <a:buChar char="•"/>
            </a:pPr>
            <a:r>
              <a:rPr lang="en-US" sz="1600" dirty="0">
                <a:solidFill>
                  <a:schemeClr val="tx1"/>
                </a:solidFill>
                <a:cs typeface="Calibri"/>
              </a:rPr>
              <a:t>Using the Webex Mobile Application? </a:t>
            </a:r>
            <a:r>
              <a:rPr lang="en-US" sz="1600" b="1" dirty="0">
                <a:solidFill>
                  <a:schemeClr val="tx1"/>
                </a:solidFill>
                <a:cs typeface="Calibri"/>
              </a:rPr>
              <a:t>Click the 3 dot (…) icon</a:t>
            </a:r>
            <a:r>
              <a:rPr lang="en-US" sz="1600" dirty="0">
                <a:solidFill>
                  <a:schemeClr val="tx1"/>
                </a:solidFill>
                <a:cs typeface="Calibri"/>
              </a:rPr>
              <a:t>, </a:t>
            </a:r>
            <a:r>
              <a:rPr lang="en-US" sz="1600" b="1" dirty="0">
                <a:solidFill>
                  <a:schemeClr val="tx1"/>
                </a:solidFill>
                <a:cs typeface="Calibri"/>
              </a:rPr>
              <a:t>scroll down</a:t>
            </a:r>
            <a:r>
              <a:rPr lang="en-US" sz="1600" dirty="0">
                <a:solidFill>
                  <a:schemeClr val="tx1"/>
                </a:solidFill>
                <a:cs typeface="Calibri"/>
              </a:rPr>
              <a:t> and </a:t>
            </a:r>
            <a:r>
              <a:rPr lang="en-US" sz="1600" b="1" dirty="0">
                <a:solidFill>
                  <a:schemeClr val="tx1"/>
                </a:solidFill>
                <a:cs typeface="Calibri"/>
              </a:rPr>
              <a:t>select the Closed Captions option</a:t>
            </a:r>
            <a:r>
              <a:rPr lang="en-US" sz="1600" dirty="0">
                <a:solidFill>
                  <a:schemeClr val="tx1"/>
                </a:solidFill>
                <a:cs typeface="Calibri"/>
              </a:rPr>
              <a:t>. Make sure the toggle switch is blue.</a:t>
            </a:r>
            <a:endParaRPr lang="en-US" sz="1600" dirty="0">
              <a:solidFill>
                <a:schemeClr val="tx1"/>
              </a:solidFill>
              <a:latin typeface="Calibri" panose="020F0502020204030204" pitchFamily="34" charset="0"/>
              <a:cs typeface="Calibri" panose="020F0502020204030204" pitchFamily="34" charset="0"/>
            </a:endParaRPr>
          </a:p>
          <a:p>
            <a:r>
              <a:rPr lang="en-US" sz="2000" b="1" dirty="0">
                <a:latin typeface="Calibri"/>
                <a:cs typeface="Calibri"/>
              </a:rPr>
              <a:t>Video</a:t>
            </a:r>
          </a:p>
          <a:p>
            <a:pPr marL="742950" lvl="1" indent="-285750">
              <a:buFont typeface="Arial" panose="020B0604020202020204" pitchFamily="34" charset="0"/>
              <a:buChar char="•"/>
            </a:pPr>
            <a:r>
              <a:rPr lang="en-US" sz="1600" dirty="0">
                <a:solidFill>
                  <a:schemeClr val="tx1"/>
                </a:solidFill>
                <a:cs typeface="Calibri"/>
              </a:rPr>
              <a:t>Your video camera is off by default, and you will not be able to share video. </a:t>
            </a:r>
          </a:p>
          <a:p>
            <a:pPr lvl="1"/>
            <a:endParaRPr lang="en-US" sz="1600" dirty="0">
              <a:solidFill>
                <a:schemeClr val="tx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786C53E-DEA3-046F-358A-F4792AA21B4A}"/>
              </a:ext>
            </a:extLst>
          </p:cNvPr>
          <p:cNvSpPr/>
          <p:nvPr/>
        </p:nvSpPr>
        <p:spPr>
          <a:xfrm>
            <a:off x="388216" y="407034"/>
            <a:ext cx="2253384" cy="5982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BADCD4-642E-574F-B172-65F3BB567E67}"/>
              </a:ext>
            </a:extLst>
          </p:cNvPr>
          <p:cNvSpPr>
            <a:spLocks noGrp="1"/>
          </p:cNvSpPr>
          <p:nvPr>
            <p:ph type="title"/>
          </p:nvPr>
        </p:nvSpPr>
        <p:spPr>
          <a:xfrm>
            <a:off x="388216" y="403754"/>
            <a:ext cx="11619631" cy="407034"/>
          </a:xfrm>
        </p:spPr>
        <p:txBody>
          <a:bodyPr/>
          <a:lstStyle/>
          <a:p>
            <a:r>
              <a:rPr lang="en-US" b="1" dirty="0"/>
              <a:t>Using Webex – Audio &amp; Video</a:t>
            </a:r>
          </a:p>
        </p:txBody>
      </p:sp>
      <p:pic>
        <p:nvPicPr>
          <p:cNvPr id="5" name="Picture 4" descr="Image of WebEx functions&#10;&#10;">
            <a:extLst>
              <a:ext uri="{FF2B5EF4-FFF2-40B4-BE49-F238E27FC236}">
                <a16:creationId xmlns:a16="http://schemas.microsoft.com/office/drawing/2014/main" id="{593C7468-75C1-4919-BA25-A4E6C1E0E16D}"/>
              </a:ext>
            </a:extLst>
          </p:cNvPr>
          <p:cNvPicPr>
            <a:picLocks noChangeAspect="1"/>
          </p:cNvPicPr>
          <p:nvPr/>
        </p:nvPicPr>
        <p:blipFill>
          <a:blip r:embed="rId3"/>
          <a:stretch>
            <a:fillRect/>
          </a:stretch>
        </p:blipFill>
        <p:spPr>
          <a:xfrm>
            <a:off x="1390650" y="908029"/>
            <a:ext cx="9410700" cy="1724025"/>
          </a:xfrm>
          <a:prstGeom prst="rect">
            <a:avLst/>
          </a:prstGeom>
        </p:spPr>
      </p:pic>
    </p:spTree>
    <p:extLst>
      <p:ext uri="{BB962C8B-B14F-4D97-AF65-F5344CB8AC3E}">
        <p14:creationId xmlns:p14="http://schemas.microsoft.com/office/powerpoint/2010/main" val="2268846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Webex Meetings image of  Question and Chat box">
            <a:extLst>
              <a:ext uri="{FF2B5EF4-FFF2-40B4-BE49-F238E27FC236}">
                <a16:creationId xmlns:a16="http://schemas.microsoft.com/office/drawing/2014/main" id="{444EB4BD-48EE-491B-8F3C-3C396A4E90ED}"/>
              </a:ext>
            </a:extLst>
          </p:cNvPr>
          <p:cNvPicPr>
            <a:picLocks noChangeAspect="1"/>
          </p:cNvPicPr>
          <p:nvPr/>
        </p:nvPicPr>
        <p:blipFill>
          <a:blip r:embed="rId3"/>
          <a:stretch>
            <a:fillRect/>
          </a:stretch>
        </p:blipFill>
        <p:spPr>
          <a:xfrm>
            <a:off x="267985" y="1579697"/>
            <a:ext cx="5720763" cy="4104934"/>
          </a:xfrm>
          <a:prstGeom prst="rect">
            <a:avLst/>
          </a:prstGeom>
        </p:spPr>
      </p:pic>
      <p:sp>
        <p:nvSpPr>
          <p:cNvPr id="9" name="Rectangle 8">
            <a:extLst>
              <a:ext uri="{FF2B5EF4-FFF2-40B4-BE49-F238E27FC236}">
                <a16:creationId xmlns:a16="http://schemas.microsoft.com/office/drawing/2014/main" id="{D211C198-D5C6-CD92-FB9F-8814BAB17223}"/>
              </a:ext>
              <a:ext uri="{C183D7F6-B498-43B3-948B-1728B52AA6E4}">
                <adec:decorative xmlns:adec="http://schemas.microsoft.com/office/drawing/2017/decorative" val="1"/>
              </a:ext>
            </a:extLst>
          </p:cNvPr>
          <p:cNvSpPr/>
          <p:nvPr/>
        </p:nvSpPr>
        <p:spPr>
          <a:xfrm>
            <a:off x="3872175" y="1579697"/>
            <a:ext cx="2222932" cy="4244331"/>
          </a:xfrm>
          <a:prstGeom prst="rect">
            <a:avLst/>
          </a:prstGeom>
          <a:noFill/>
          <a:ln w="76200">
            <a:solidFill>
              <a:srgbClr val="F328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3">
            <a:extLst>
              <a:ext uri="{FF2B5EF4-FFF2-40B4-BE49-F238E27FC236}">
                <a16:creationId xmlns:a16="http://schemas.microsoft.com/office/drawing/2014/main" id="{AFC0F07B-5834-2F87-5229-BAC4DF62BC38}"/>
              </a:ext>
            </a:extLst>
          </p:cNvPr>
          <p:cNvSpPr txBox="1">
            <a:spLocks/>
          </p:cNvSpPr>
          <p:nvPr/>
        </p:nvSpPr>
        <p:spPr>
          <a:xfrm>
            <a:off x="6442040" y="1595382"/>
            <a:ext cx="5392679" cy="4832092"/>
          </a:xfrm>
          <a:prstGeom prst="rect">
            <a:avLst/>
          </a:prstGeom>
        </p:spPr>
        <p:txBody>
          <a:bodyPr wrap="square" lIns="0" tIns="0" rIns="0" bIns="0" anchor="t">
            <a:spAutoFit/>
          </a:bodyPr>
          <a:lstStyle>
            <a:lvl1pPr marL="0">
              <a:defRPr>
                <a:latin typeface="Avenir Book" panose="02000503020000020003" pitchFamily="2"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9525" lvl="1"/>
            <a:r>
              <a:rPr lang="en-US" sz="2000" kern="0" dirty="0">
                <a:solidFill>
                  <a:schemeClr val="tx1"/>
                </a:solidFill>
                <a:latin typeface="Calibri" panose="020F0502020204030204" pitchFamily="34" charset="0"/>
                <a:cs typeface="Calibri" panose="020F0502020204030204" pitchFamily="34" charset="0"/>
              </a:rPr>
              <a:t>If you have a question during the presentation, send it via the Q&amp;A feature. </a:t>
            </a:r>
            <a:endParaRPr lang="en-US" sz="1600" kern="0" dirty="0">
              <a:solidFill>
                <a:schemeClr val="tx1"/>
              </a:solidFill>
              <a:latin typeface="Calibri" panose="020F0502020204030204" pitchFamily="34" charset="0"/>
              <a:cs typeface="Calibri" panose="020F0502020204030204" pitchFamily="34" charset="0"/>
            </a:endParaRPr>
          </a:p>
          <a:p>
            <a:pPr lvl="1"/>
            <a:endParaRPr lang="en-US" sz="1600" kern="0" dirty="0">
              <a:solidFill>
                <a:schemeClr val="tx1"/>
              </a:solidFill>
              <a:latin typeface="Calibri" panose="020F0502020204030204" pitchFamily="34" charset="0"/>
              <a:cs typeface="Calibri" panose="020F0502020204030204" pitchFamily="34" charset="0"/>
            </a:endParaRPr>
          </a:p>
          <a:p>
            <a:pPr marL="9525" lvl="1"/>
            <a:r>
              <a:rPr lang="en-US" sz="2000" kern="0" dirty="0">
                <a:solidFill>
                  <a:schemeClr val="tx1"/>
                </a:solidFill>
                <a:latin typeface="Calibri" panose="020F0502020204030204" pitchFamily="34" charset="0"/>
                <a:cs typeface="Calibri" panose="020F0502020204030204" pitchFamily="34" charset="0"/>
              </a:rPr>
              <a:t>To Send a Question:</a:t>
            </a:r>
          </a:p>
          <a:p>
            <a:pPr marL="352425" lvl="1" indent="-342900">
              <a:buFont typeface="Arial" panose="020B0604020202020204" pitchFamily="34" charset="0"/>
              <a:buChar char="•"/>
            </a:pPr>
            <a:r>
              <a:rPr lang="en-US" sz="1600" kern="0" dirty="0">
                <a:solidFill>
                  <a:schemeClr val="tx1"/>
                </a:solidFill>
                <a:latin typeface="Calibri"/>
                <a:ea typeface="Calibri"/>
                <a:cs typeface="Calibri"/>
              </a:rPr>
              <a:t>Click the “</a:t>
            </a:r>
            <a:r>
              <a:rPr lang="en-US" sz="1600" b="1" kern="0" dirty="0">
                <a:solidFill>
                  <a:schemeClr val="tx1"/>
                </a:solidFill>
                <a:latin typeface="Calibri"/>
                <a:ea typeface="Calibri"/>
                <a:cs typeface="Calibri"/>
              </a:rPr>
              <a:t>three dot icon (…)</a:t>
            </a:r>
            <a:r>
              <a:rPr lang="en-US" sz="1600" kern="0" dirty="0">
                <a:solidFill>
                  <a:schemeClr val="tx1"/>
                </a:solidFill>
                <a:latin typeface="Calibri"/>
                <a:ea typeface="Calibri"/>
                <a:cs typeface="Calibri"/>
              </a:rPr>
              <a:t>” in the bottom right side of the Webex window and select </a:t>
            </a:r>
            <a:r>
              <a:rPr lang="en-US" sz="1600" b="1" kern="0" dirty="0">
                <a:solidFill>
                  <a:schemeClr val="tx1"/>
                </a:solidFill>
                <a:latin typeface="Calibri"/>
                <a:ea typeface="Calibri"/>
                <a:cs typeface="Calibri"/>
              </a:rPr>
              <a:t>Q&amp;A</a:t>
            </a:r>
            <a:r>
              <a:rPr lang="en-US" sz="1600" kern="0" dirty="0">
                <a:solidFill>
                  <a:schemeClr val="tx1"/>
                </a:solidFill>
                <a:latin typeface="Calibri"/>
                <a:ea typeface="Calibri"/>
                <a:cs typeface="Calibri"/>
              </a:rPr>
              <a:t>.</a:t>
            </a:r>
          </a:p>
          <a:p>
            <a:pPr marL="352425" lvl="1" indent="-342900">
              <a:buFont typeface="Arial" panose="020B0604020202020204" pitchFamily="34" charset="0"/>
              <a:buChar char="•"/>
            </a:pPr>
            <a:r>
              <a:rPr lang="en-US" sz="1600" kern="0" dirty="0">
                <a:solidFill>
                  <a:schemeClr val="tx1"/>
                </a:solidFill>
                <a:latin typeface="Calibri"/>
                <a:ea typeface="Calibri"/>
                <a:cs typeface="Calibri"/>
              </a:rPr>
              <a:t>A new panel or window will appear. In the ”</a:t>
            </a:r>
            <a:r>
              <a:rPr lang="en-US" sz="1600" b="1" kern="0" dirty="0">
                <a:solidFill>
                  <a:schemeClr val="tx1"/>
                </a:solidFill>
                <a:latin typeface="Calibri"/>
                <a:ea typeface="Calibri"/>
                <a:cs typeface="Calibri"/>
              </a:rPr>
              <a:t>Ask</a:t>
            </a:r>
            <a:r>
              <a:rPr lang="en-US" sz="1600" kern="0" dirty="0">
                <a:solidFill>
                  <a:schemeClr val="tx1"/>
                </a:solidFill>
                <a:latin typeface="Calibri"/>
                <a:ea typeface="Calibri"/>
                <a:cs typeface="Calibri"/>
              </a:rPr>
              <a:t>” field, select </a:t>
            </a:r>
            <a:r>
              <a:rPr lang="en-US" sz="1600" b="1" kern="0" dirty="0">
                <a:solidFill>
                  <a:schemeClr val="tx1"/>
                </a:solidFill>
                <a:latin typeface="Calibri"/>
                <a:ea typeface="Calibri"/>
                <a:cs typeface="Calibri"/>
              </a:rPr>
              <a:t>All Panelists</a:t>
            </a:r>
            <a:r>
              <a:rPr lang="en-US" sz="1600" kern="0" dirty="0">
                <a:solidFill>
                  <a:schemeClr val="tx1"/>
                </a:solidFill>
                <a:latin typeface="Calibri"/>
                <a:ea typeface="Calibri"/>
                <a:cs typeface="Calibri"/>
              </a:rPr>
              <a:t>.</a:t>
            </a:r>
          </a:p>
          <a:p>
            <a:pPr marL="352425" lvl="1" indent="-342900">
              <a:buFont typeface="Arial" panose="020B0604020202020204" pitchFamily="34" charset="0"/>
              <a:buChar char="•"/>
            </a:pPr>
            <a:r>
              <a:rPr lang="en-US" sz="1600" kern="0" dirty="0">
                <a:solidFill>
                  <a:schemeClr val="tx1"/>
                </a:solidFill>
                <a:latin typeface="Calibri" panose="020F0502020204030204" pitchFamily="34" charset="0"/>
                <a:cs typeface="Calibri" panose="020F0502020204030204" pitchFamily="34" charset="0"/>
              </a:rPr>
              <a:t>Click the text box to type your question and press the Enter key to send it.</a:t>
            </a:r>
          </a:p>
          <a:p>
            <a:endParaRPr lang="en-US" sz="1400" kern="0" dirty="0">
              <a:solidFill>
                <a:sysClr val="windowText" lastClr="000000"/>
              </a:solidFill>
              <a:latin typeface="Calibri" panose="020F0502020204030204" pitchFamily="34" charset="0"/>
              <a:cs typeface="Calibri" panose="020F0502020204030204" pitchFamily="34" charset="0"/>
            </a:endParaRPr>
          </a:p>
          <a:p>
            <a:r>
              <a:rPr lang="en-US" sz="1600" kern="0" dirty="0">
                <a:solidFill>
                  <a:sysClr val="windowText" lastClr="000000"/>
                </a:solidFill>
                <a:latin typeface="Calibri"/>
                <a:ea typeface="Calibri"/>
                <a:cs typeface="Calibri"/>
              </a:rPr>
              <a:t>If you joined via Browser or Mobile App, click the </a:t>
            </a:r>
            <a:r>
              <a:rPr lang="en-US" sz="1600" b="1" kern="0" dirty="0">
                <a:solidFill>
                  <a:sysClr val="windowText" lastClr="000000"/>
                </a:solidFill>
                <a:latin typeface="Calibri"/>
                <a:ea typeface="Calibri"/>
                <a:cs typeface="Calibri"/>
              </a:rPr>
              <a:t>Q&amp;A or Question Mark icon </a:t>
            </a:r>
            <a:r>
              <a:rPr lang="en-US" sz="1600" kern="0" dirty="0">
                <a:solidFill>
                  <a:sysClr val="windowText" lastClr="000000"/>
                </a:solidFill>
                <a:latin typeface="Calibri"/>
                <a:ea typeface="Calibri"/>
                <a:cs typeface="Calibri"/>
              </a:rPr>
              <a:t>to access the Q&amp;A to ask a question.</a:t>
            </a:r>
          </a:p>
          <a:p>
            <a:endParaRPr lang="en-US" sz="1600" kern="0" dirty="0">
              <a:solidFill>
                <a:sysClr val="windowText" lastClr="000000"/>
              </a:solidFill>
              <a:latin typeface="Calibri" panose="020F0502020204030204" pitchFamily="34" charset="0"/>
              <a:cs typeface="Calibri" panose="020F0502020204030204" pitchFamily="34" charset="0"/>
            </a:endParaRPr>
          </a:p>
          <a:p>
            <a:pPr marL="9525" lvl="1"/>
            <a:r>
              <a:rPr lang="en-US" sz="1600" kern="0" dirty="0">
                <a:solidFill>
                  <a:schemeClr val="tx1"/>
                </a:solidFill>
                <a:latin typeface="Calibri" panose="020F0502020204030204" pitchFamily="34" charset="0"/>
                <a:cs typeface="Calibri" panose="020F0502020204030204" pitchFamily="34" charset="0"/>
              </a:rPr>
              <a:t>If you dialed in by phone, </a:t>
            </a:r>
            <a:r>
              <a:rPr lang="en-US" sz="1600" b="1" kern="0" dirty="0">
                <a:solidFill>
                  <a:schemeClr val="tx1"/>
                </a:solidFill>
                <a:latin typeface="Calibri" panose="020F0502020204030204" pitchFamily="34" charset="0"/>
                <a:cs typeface="Calibri" panose="020F0502020204030204" pitchFamily="34" charset="0"/>
              </a:rPr>
              <a:t>dial *3 </a:t>
            </a:r>
            <a:r>
              <a:rPr lang="en-US" sz="1600" kern="0" dirty="0">
                <a:solidFill>
                  <a:schemeClr val="tx1"/>
                </a:solidFill>
                <a:latin typeface="Calibri" panose="020F0502020204030204" pitchFamily="34" charset="0"/>
                <a:cs typeface="Calibri" panose="020F0502020204030204" pitchFamily="34" charset="0"/>
              </a:rPr>
              <a:t>to use the Raise Hand function. This indicates to the Project Team that you would like to speak and ask a question.</a:t>
            </a:r>
            <a:endParaRPr lang="en-US" sz="1200" kern="0" dirty="0">
              <a:solidFill>
                <a:schemeClr val="tx1"/>
              </a:solidFill>
              <a:latin typeface="Calibri" panose="020F0502020204030204" pitchFamily="34" charset="0"/>
              <a:cs typeface="Calibri" panose="020F0502020204030204" pitchFamily="34" charset="0"/>
            </a:endParaRPr>
          </a:p>
          <a:p>
            <a:pPr marL="9525" lvl="1"/>
            <a:endParaRPr lang="en-US" sz="1600" kern="0" dirty="0">
              <a:solidFill>
                <a:schemeClr val="tx1"/>
              </a:solidFill>
              <a:latin typeface="Calibri" panose="020F0502020204030204" pitchFamily="34" charset="0"/>
              <a:cs typeface="Calibri" panose="020F0502020204030204" pitchFamily="34" charset="0"/>
            </a:endParaRPr>
          </a:p>
          <a:p>
            <a:endParaRPr lang="en-US" sz="1600" kern="0" dirty="0">
              <a:solidFill>
                <a:sysClr val="windowText" lastClr="000000"/>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9F98C851-BB26-03F3-ECB2-79B330540CCC}"/>
              </a:ext>
            </a:extLst>
          </p:cNvPr>
          <p:cNvSpPr txBox="1">
            <a:spLocks noGrp="1"/>
          </p:cNvSpPr>
          <p:nvPr>
            <p:ph type="title" idx="4294967295"/>
          </p:nvPr>
        </p:nvSpPr>
        <p:spPr>
          <a:xfrm>
            <a:off x="-893" y="272622"/>
            <a:ext cx="12192000" cy="769441"/>
          </a:xfrm>
          <a:prstGeom prst="rect">
            <a:avLst/>
          </a:prstGeom>
          <a:solidFill>
            <a:schemeClr val="bg1">
              <a:lumMod val="85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chemeClr val="tx2">
                    <a:lumMod val="75000"/>
                  </a:schemeClr>
                </a:solidFill>
                <a:effectLst/>
                <a:uLnTx/>
                <a:uFillTx/>
                <a:latin typeface="Avenir Next" panose="020B0503020202020204" pitchFamily="34" charset="0"/>
                <a:ea typeface="+mn-ea"/>
                <a:cs typeface="+mn-cs"/>
              </a:rPr>
              <a:t> </a:t>
            </a:r>
            <a:r>
              <a:rPr kumimoji="0" lang="en-US" sz="4400" b="1" i="0" u="none" strike="noStrike" kern="1200" cap="none" spc="0" normalizeH="0" baseline="0" noProof="0" dirty="0">
                <a:ln>
                  <a:noFill/>
                </a:ln>
                <a:solidFill>
                  <a:schemeClr val="tx2">
                    <a:lumMod val="75000"/>
                  </a:schemeClr>
                </a:solidFill>
                <a:effectLst/>
                <a:uLnTx/>
                <a:uFillTx/>
                <a:latin typeface="Avenir Next" panose="020B0503020202020204" pitchFamily="34" charset="0"/>
                <a:ea typeface="+mn-ea"/>
                <a:cs typeface="+mn-cs"/>
              </a:rPr>
              <a:t>Using Webex - Q&amp;A</a:t>
            </a:r>
          </a:p>
        </p:txBody>
      </p:sp>
    </p:spTree>
    <p:extLst>
      <p:ext uri="{BB962C8B-B14F-4D97-AF65-F5344CB8AC3E}">
        <p14:creationId xmlns:p14="http://schemas.microsoft.com/office/powerpoint/2010/main" val="353908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3234826-2338-1BDC-FDE0-340821ADA12C}"/>
              </a:ext>
            </a:extLst>
          </p:cNvPr>
          <p:cNvSpPr txBox="1"/>
          <p:nvPr/>
        </p:nvSpPr>
        <p:spPr>
          <a:xfrm>
            <a:off x="6547412" y="981919"/>
            <a:ext cx="5289630"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Segoe UI"/>
            </a:endParaRPr>
          </a:p>
          <a:p>
            <a:r>
              <a:rPr lang="en-US">
                <a:cs typeface="Segoe UI"/>
              </a:rPr>
              <a:t>​</a:t>
            </a:r>
            <a:r>
              <a:rPr lang="en-US">
                <a:cs typeface="Calibri"/>
              </a:rPr>
              <a:t>If you have a question or comment that you would like to speak up about, please </a:t>
            </a:r>
            <a:r>
              <a:rPr lang="en-US" b="1">
                <a:cs typeface="Calibri"/>
              </a:rPr>
              <a:t>raise your hand</a:t>
            </a:r>
            <a:r>
              <a:rPr lang="en-US">
                <a:cs typeface="Calibri"/>
              </a:rPr>
              <a:t>. This indicates to the Project Team that you would like to speak.</a:t>
            </a:r>
            <a:endParaRPr lang="en-US">
              <a:ea typeface="+mn-lt"/>
              <a:cs typeface="+mn-lt"/>
            </a:endParaRPr>
          </a:p>
          <a:p>
            <a:pPr lvl="1"/>
            <a:endParaRPr lang="en-US">
              <a:ea typeface="+mn-lt"/>
              <a:cs typeface="+mn-lt"/>
            </a:endParaRPr>
          </a:p>
          <a:p>
            <a:pPr marL="9525" lvl="1"/>
            <a:r>
              <a:rPr lang="en-US">
                <a:cs typeface="Calibri"/>
              </a:rPr>
              <a:t>To virtually raise your hand:</a:t>
            </a:r>
            <a:endParaRPr lang="en-US">
              <a:ea typeface="+mn-lt"/>
              <a:cs typeface="+mn-lt"/>
            </a:endParaRPr>
          </a:p>
          <a:p>
            <a:pPr marL="352425" lvl="1" indent="-342900">
              <a:buFont typeface="Arial,Sans-Serif"/>
              <a:buChar char="•"/>
            </a:pPr>
            <a:r>
              <a:rPr lang="en-US">
                <a:cs typeface="Calibri"/>
              </a:rPr>
              <a:t>Click the </a:t>
            </a:r>
            <a:r>
              <a:rPr lang="en-US" b="1">
                <a:cs typeface="Calibri"/>
              </a:rPr>
              <a:t>Participants icon</a:t>
            </a:r>
            <a:r>
              <a:rPr lang="en-US">
                <a:cs typeface="Calibri"/>
              </a:rPr>
              <a:t> on the bottom right of the Webex window.</a:t>
            </a:r>
            <a:endParaRPr lang="en-US">
              <a:ea typeface="+mn-lt"/>
              <a:cs typeface="+mn-lt"/>
            </a:endParaRPr>
          </a:p>
          <a:p>
            <a:pPr marL="352425" lvl="1" indent="-342900">
              <a:buFont typeface="Arial,Sans-Serif"/>
              <a:buChar char="•"/>
            </a:pPr>
            <a:r>
              <a:rPr lang="en-US">
                <a:cs typeface="Calibri"/>
              </a:rPr>
              <a:t>Hover your cursor next to your name and click the </a:t>
            </a:r>
            <a:r>
              <a:rPr lang="en-US" b="1">
                <a:cs typeface="Calibri"/>
              </a:rPr>
              <a:t>Raise hand icon</a:t>
            </a:r>
            <a:endParaRPr lang="en-US">
              <a:ea typeface="+mn-lt"/>
              <a:cs typeface="+mn-lt"/>
            </a:endParaRPr>
          </a:p>
          <a:p>
            <a:pPr marL="752475" lvl="2" indent="-342900"/>
            <a:r>
              <a:rPr lang="en-US">
                <a:cs typeface="Calibri"/>
              </a:rPr>
              <a:t>Alternatively, you may press the following keys on your keyboard: </a:t>
            </a:r>
            <a:r>
              <a:rPr lang="en-US" b="1">
                <a:cs typeface="Calibri"/>
              </a:rPr>
              <a:t>Ctrl + Shift + R</a:t>
            </a:r>
            <a:endParaRPr lang="en-US">
              <a:ea typeface="+mn-lt"/>
              <a:cs typeface="+mn-lt"/>
            </a:endParaRPr>
          </a:p>
          <a:p>
            <a:pPr marL="352425" lvl="1" indent="-342900">
              <a:buFont typeface="Arial"/>
              <a:buChar char="•"/>
            </a:pPr>
            <a:endParaRPr lang="en-US">
              <a:ea typeface="+mn-lt"/>
              <a:cs typeface="+mn-lt"/>
            </a:endParaRPr>
          </a:p>
          <a:p>
            <a:pPr marL="9525" lvl="1"/>
            <a:r>
              <a:rPr lang="en-US">
                <a:cs typeface="Calibri"/>
              </a:rPr>
              <a:t>If you joined via browser or mobile app, click the 3 dot (…) icon and select Raise Hand.</a:t>
            </a:r>
            <a:endParaRPr lang="en-US">
              <a:ea typeface="+mn-lt"/>
              <a:cs typeface="+mn-lt"/>
            </a:endParaRPr>
          </a:p>
          <a:p>
            <a:pPr marL="9525" lvl="1"/>
            <a:endParaRPr lang="en-US">
              <a:ea typeface="+mn-lt"/>
              <a:cs typeface="+mn-lt"/>
            </a:endParaRPr>
          </a:p>
          <a:p>
            <a:pPr marL="9525" lvl="1"/>
            <a:r>
              <a:rPr lang="en-US">
                <a:cs typeface="Calibri"/>
              </a:rPr>
              <a:t>If you dialed in by phone, </a:t>
            </a:r>
            <a:r>
              <a:rPr lang="en-US" b="1">
                <a:cs typeface="Calibri"/>
              </a:rPr>
              <a:t>dial *3 </a:t>
            </a:r>
            <a:r>
              <a:rPr lang="en-US">
                <a:cs typeface="Calibri"/>
              </a:rPr>
              <a:t>to use the Raise Hand function.</a:t>
            </a:r>
            <a:endParaRPr lang="en-US"/>
          </a:p>
        </p:txBody>
      </p:sp>
      <p:sp>
        <p:nvSpPr>
          <p:cNvPr id="4" name="Title 3">
            <a:extLst>
              <a:ext uri="{FF2B5EF4-FFF2-40B4-BE49-F238E27FC236}">
                <a16:creationId xmlns:a16="http://schemas.microsoft.com/office/drawing/2014/main" id="{9F98C851-BB26-03F3-ECB2-79B330540CCC}"/>
              </a:ext>
            </a:extLst>
          </p:cNvPr>
          <p:cNvSpPr txBox="1">
            <a:spLocks noGrp="1"/>
          </p:cNvSpPr>
          <p:nvPr>
            <p:ph type="title" idx="4294967295"/>
          </p:nvPr>
        </p:nvSpPr>
        <p:spPr>
          <a:xfrm>
            <a:off x="-893" y="272622"/>
            <a:ext cx="12192000" cy="769441"/>
          </a:xfrm>
          <a:prstGeom prst="rect">
            <a:avLst/>
          </a:prstGeom>
          <a:solidFill>
            <a:schemeClr val="bg1">
              <a:lumMod val="85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chemeClr val="tx2">
                    <a:lumMod val="75000"/>
                  </a:schemeClr>
                </a:solidFill>
                <a:effectLst/>
                <a:uLnTx/>
                <a:uFillTx/>
                <a:latin typeface="Avenir Next" panose="020B0503020202020204" pitchFamily="34" charset="0"/>
                <a:ea typeface="+mn-ea"/>
                <a:cs typeface="+mn-cs"/>
              </a:rPr>
              <a:t> </a:t>
            </a:r>
            <a:r>
              <a:rPr kumimoji="0" lang="en-US" sz="4400" b="1" i="0" u="none" strike="noStrike" kern="1200" cap="none" spc="0" normalizeH="0" baseline="0" noProof="0" dirty="0">
                <a:ln>
                  <a:noFill/>
                </a:ln>
                <a:solidFill>
                  <a:schemeClr val="tx2">
                    <a:lumMod val="75000"/>
                  </a:schemeClr>
                </a:solidFill>
                <a:effectLst/>
                <a:uLnTx/>
                <a:uFillTx/>
                <a:latin typeface="Avenir Next" panose="020B0503020202020204" pitchFamily="34" charset="0"/>
                <a:ea typeface="+mn-ea"/>
                <a:cs typeface="+mn-cs"/>
              </a:rPr>
              <a:t>Using Webex – Raise Your Hand</a:t>
            </a:r>
          </a:p>
        </p:txBody>
      </p:sp>
      <p:pic>
        <p:nvPicPr>
          <p:cNvPr id="2" name="Picture Placeholder 7" descr="Image of WebEx function button to raise hand">
            <a:extLst>
              <a:ext uri="{FF2B5EF4-FFF2-40B4-BE49-F238E27FC236}">
                <a16:creationId xmlns:a16="http://schemas.microsoft.com/office/drawing/2014/main" id="{A4FC9858-6941-50DC-9A63-BC8C6B45DFB0}"/>
              </a:ext>
            </a:extLst>
          </p:cNvPr>
          <p:cNvPicPr>
            <a:picLocks noChangeAspect="1"/>
          </p:cNvPicPr>
          <p:nvPr/>
        </p:nvPicPr>
        <p:blipFill rotWithShape="1">
          <a:blip r:embed="rId3"/>
          <a:srcRect l="32597" t="77328" r="32222" b="-707"/>
          <a:stretch/>
        </p:blipFill>
        <p:spPr>
          <a:xfrm>
            <a:off x="143719" y="2218984"/>
            <a:ext cx="6089173" cy="2627336"/>
          </a:xfrm>
          <a:prstGeom prst="rect">
            <a:avLst/>
          </a:prstGeom>
        </p:spPr>
      </p:pic>
    </p:spTree>
    <p:extLst>
      <p:ext uri="{BB962C8B-B14F-4D97-AF65-F5344CB8AC3E}">
        <p14:creationId xmlns:p14="http://schemas.microsoft.com/office/powerpoint/2010/main" val="281108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9336459D-0E3C-3AE0-B915-605FB0945167}"/>
              </a:ext>
            </a:extLst>
          </p:cNvPr>
          <p:cNvSpPr txBox="1">
            <a:spLocks/>
          </p:cNvSpPr>
          <p:nvPr/>
        </p:nvSpPr>
        <p:spPr>
          <a:xfrm>
            <a:off x="1104900" y="4846320"/>
            <a:ext cx="10629900" cy="548640"/>
          </a:xfrm>
          <a:prstGeom prst="rect">
            <a:avLst/>
          </a:prstGeom>
        </p:spPr>
        <p:txBody>
          <a:bodyPr vert="horz" lIns="0" tIns="0" rIns="0" bIns="0" spcCol="301752" rtlCol="0">
            <a:noAutofit/>
          </a:bodyPr>
          <a:lstStyle>
            <a:lvl1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1pPr>
            <a:lvl2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2pPr>
            <a:lvl3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3pPr>
            <a:lvl4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4pPr>
            <a:lvl5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5pPr>
            <a:lvl6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6pPr>
            <a:lvl7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7pPr>
            <a:lvl8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8pPr>
            <a:lvl9pPr marL="0" indent="0" algn="l" defTabSz="685800" rtl="0" eaLnBrk="1" latinLnBrk="0" hangingPunct="1">
              <a:lnSpc>
                <a:spcPct val="100000"/>
              </a:lnSpc>
              <a:spcBef>
                <a:spcPts val="0"/>
              </a:spcBef>
              <a:buClrTx/>
              <a:buFont typeface="Arial" panose="020B0604020202020204" pitchFamily="34" charset="0"/>
              <a:buNone/>
              <a:defRPr sz="2000" b="0" kern="1200">
                <a:solidFill>
                  <a:schemeClr val="accent4"/>
                </a:solidFill>
                <a:latin typeface="+mn-lt"/>
                <a:ea typeface="+mn-ea"/>
                <a:cs typeface="+mn-cs"/>
              </a:defRPr>
            </a:lvl9pPr>
          </a:lstStyle>
          <a:p>
            <a:r>
              <a:rPr lang="en-US" dirty="0">
                <a:solidFill>
                  <a:srgbClr val="00E4A5"/>
                </a:solidFill>
                <a:latin typeface="Arial"/>
              </a:rPr>
              <a:t>District Department of Transportation (DDOT) and Pepco</a:t>
            </a:r>
          </a:p>
          <a:p>
            <a:r>
              <a:rPr lang="en-US" dirty="0">
                <a:solidFill>
                  <a:srgbClr val="00E4A5"/>
                </a:solidFill>
                <a:latin typeface="Arial"/>
              </a:rPr>
              <a:t>Civil Design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E4A5"/>
              </a:solidFill>
              <a:effectLst/>
              <a:uLnTx/>
              <a:uFillTx/>
              <a:latin typeface="Arial"/>
              <a:ea typeface="+mn-ea"/>
              <a:cs typeface="+mn-cs"/>
            </a:endParaRPr>
          </a:p>
        </p:txBody>
      </p:sp>
      <p:sp>
        <p:nvSpPr>
          <p:cNvPr id="3" name="Title 2">
            <a:extLst>
              <a:ext uri="{FF2B5EF4-FFF2-40B4-BE49-F238E27FC236}">
                <a16:creationId xmlns:a16="http://schemas.microsoft.com/office/drawing/2014/main" id="{B1221976-FAAB-7FD5-E7F3-04F1A007DCA0}"/>
              </a:ext>
            </a:extLst>
          </p:cNvPr>
          <p:cNvSpPr txBox="1">
            <a:spLocks noGrp="1"/>
          </p:cNvSpPr>
          <p:nvPr>
            <p:ph type="title" idx="4294967295"/>
          </p:nvPr>
        </p:nvSpPr>
        <p:spPr>
          <a:xfrm>
            <a:off x="1104900" y="2926080"/>
            <a:ext cx="10629900" cy="173736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6000" b="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a:ea typeface="+mj-ea"/>
                <a:cs typeface="+mj-cs"/>
              </a:rPr>
              <a:t>DC PLUG Initiative – Open House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j-ea"/>
                <a:cs typeface="+mj-cs"/>
              </a:rPr>
              <a:t>Feeder </a:t>
            </a:r>
            <a:r>
              <a:rPr lang="en-US" sz="3200" dirty="0">
                <a:solidFill>
                  <a:srgbClr val="FFFFFF"/>
                </a:solidFill>
                <a:latin typeface="Arial"/>
              </a:rPr>
              <a:t>467</a:t>
            </a:r>
            <a:endParaRPr kumimoji="0" lang="en-US" sz="3200" b="0" i="0" u="none" strike="noStrike" kern="1200" cap="none" spc="0" normalizeH="0" baseline="0" noProof="0" dirty="0">
              <a:ln>
                <a:noFill/>
              </a:ln>
              <a:solidFill>
                <a:srgbClr val="FFFFFF"/>
              </a:solidFill>
              <a:effectLst/>
              <a:uLnTx/>
              <a:uFillTx/>
              <a:latin typeface="Arial"/>
              <a:ea typeface="+mj-ea"/>
              <a:cs typeface="+mj-cs"/>
            </a:endParaRPr>
          </a:p>
        </p:txBody>
      </p:sp>
      <p:sp>
        <p:nvSpPr>
          <p:cNvPr id="2" name="Date">
            <a:extLst>
              <a:ext uri="{FF2B5EF4-FFF2-40B4-BE49-F238E27FC236}">
                <a16:creationId xmlns:a16="http://schemas.microsoft.com/office/drawing/2014/main" id="{62D2DFBD-8462-C342-1D5E-19B07C2FE056}"/>
              </a:ext>
            </a:extLst>
          </p:cNvPr>
          <p:cNvSpPr txBox="1">
            <a:spLocks/>
          </p:cNvSpPr>
          <p:nvPr/>
        </p:nvSpPr>
        <p:spPr>
          <a:xfrm>
            <a:off x="1104900" y="2286000"/>
            <a:ext cx="4838699" cy="457200"/>
          </a:xfrm>
          <a:prstGeom prst="rect">
            <a:avLst/>
          </a:prstGeom>
        </p:spPr>
        <p:txBody>
          <a:bodyPr vert="horz" lIns="0" tIns="0" rIns="0" bIns="0" spcCol="301752" rtlCol="0" anchor="t" anchorCtr="0">
            <a:noAutofit/>
          </a:bodyPr>
          <a:lstStyle>
            <a:lvl1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1pPr>
            <a:lvl2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2pPr>
            <a:lvl3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3pPr>
            <a:lvl4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4pPr>
            <a:lvl5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5pPr>
            <a:lvl6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6pPr>
            <a:lvl7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7pPr>
            <a:lvl8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8pPr>
            <a:lvl9pPr marL="0" indent="0" algn="l" defTabSz="685800" rtl="0" eaLnBrk="1" latinLnBrk="0" hangingPunct="1">
              <a:lnSpc>
                <a:spcPct val="100000"/>
              </a:lnSpc>
              <a:spcBef>
                <a:spcPts val="0"/>
              </a:spcBef>
              <a:buClrTx/>
              <a:buFontTx/>
              <a:buNone/>
              <a:defRPr sz="1800" b="0" kern="1200" cap="none" baseline="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Arial"/>
              </a:rPr>
              <a:t>July 17, 2024</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57831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04494-7D84-A2FA-8006-59F2A7211597}"/>
              </a:ext>
            </a:extLst>
          </p:cNvPr>
          <p:cNvSpPr txBox="1">
            <a:spLocks noGrp="1"/>
          </p:cNvSpPr>
          <p:nvPr>
            <p:ph type="title" idx="4294967295"/>
          </p:nvPr>
        </p:nvSpPr>
        <p:spPr>
          <a:xfrm>
            <a:off x="457200" y="457200"/>
            <a:ext cx="9350375" cy="91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70D67"/>
                </a:solidFill>
                <a:effectLst/>
                <a:uLnTx/>
                <a:uFillTx/>
                <a:latin typeface="Arial"/>
                <a:ea typeface="+mj-ea"/>
                <a:cs typeface="+mj-cs"/>
              </a:rPr>
              <a:t>Agenda</a:t>
            </a:r>
          </a:p>
        </p:txBody>
      </p:sp>
      <p:sp>
        <p:nvSpPr>
          <p:cNvPr id="5" name="Content Placeholder 2">
            <a:extLst>
              <a:ext uri="{FF2B5EF4-FFF2-40B4-BE49-F238E27FC236}">
                <a16:creationId xmlns:a16="http://schemas.microsoft.com/office/drawing/2014/main" id="{5F4A3944-400E-1651-2F62-A9881ED45F4A}"/>
              </a:ext>
            </a:extLst>
          </p:cNvPr>
          <p:cNvSpPr txBox="1">
            <a:spLocks/>
          </p:cNvSpPr>
          <p:nvPr/>
        </p:nvSpPr>
        <p:spPr>
          <a:xfrm>
            <a:off x="457200" y="1371600"/>
            <a:ext cx="8534400" cy="498475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11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DC PLUG Introductory Video</a:t>
            </a:r>
          </a:p>
          <a:p>
            <a:pPr marL="342900" marR="0" lvl="0" indent="-342900" algn="l" defTabSz="914400" rtl="0" eaLnBrk="1" fontAlgn="auto" latinLnBrk="0" hangingPunct="1">
              <a:lnSpc>
                <a:spcPct val="100000"/>
              </a:lnSpc>
              <a:spcBef>
                <a:spcPct val="20000"/>
              </a:spcBef>
              <a:spcAft>
                <a:spcPts val="11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DC PLUG Background</a:t>
            </a:r>
          </a:p>
          <a:p>
            <a:pPr marL="342900" marR="0" lvl="0" indent="-342900" algn="l" defTabSz="914400" rtl="0" eaLnBrk="1" fontAlgn="auto" latinLnBrk="0" hangingPunct="1">
              <a:lnSpc>
                <a:spcPct val="100000"/>
              </a:lnSpc>
              <a:spcBef>
                <a:spcPct val="20000"/>
              </a:spcBef>
              <a:spcAft>
                <a:spcPts val="11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Existing System Model</a:t>
            </a:r>
          </a:p>
          <a:p>
            <a:pPr marL="342900" marR="0" lvl="0" indent="-342900" algn="l" defTabSz="914400" rtl="0" eaLnBrk="1" fontAlgn="auto" latinLnBrk="0" hangingPunct="1">
              <a:lnSpc>
                <a:spcPct val="100000"/>
              </a:lnSpc>
              <a:spcBef>
                <a:spcPct val="20000"/>
              </a:spcBef>
              <a:spcAft>
                <a:spcPts val="11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Proposed Underground System Model</a:t>
            </a:r>
          </a:p>
          <a:p>
            <a:pPr marL="342900" marR="0" lvl="0" indent="-342900" algn="l" defTabSz="914400" rtl="0" eaLnBrk="1" fontAlgn="auto" latinLnBrk="0" hangingPunct="1">
              <a:lnSpc>
                <a:spcPct val="100000"/>
              </a:lnSpc>
              <a:spcBef>
                <a:spcPct val="20000"/>
              </a:spcBef>
              <a:spcAft>
                <a:spcPts val="11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Project Status and Timelines</a:t>
            </a:r>
          </a:p>
          <a:p>
            <a:pPr marL="342900" marR="0" lvl="0" indent="-342900" algn="l" defTabSz="914400" rtl="0" eaLnBrk="1" fontAlgn="auto" latinLnBrk="0" hangingPunct="1">
              <a:lnSpc>
                <a:spcPct val="100000"/>
              </a:lnSpc>
              <a:spcBef>
                <a:spcPct val="20000"/>
              </a:spcBef>
              <a:spcAft>
                <a:spcPts val="11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Project Scope and Limits</a:t>
            </a:r>
          </a:p>
          <a:p>
            <a:pPr marL="342900" marR="0" lvl="0" indent="-342900" algn="l" defTabSz="914400" rtl="0" eaLnBrk="1" fontAlgn="auto" latinLnBrk="0" hangingPunct="1">
              <a:lnSpc>
                <a:spcPct val="100000"/>
              </a:lnSpc>
              <a:spcBef>
                <a:spcPct val="20000"/>
              </a:spcBef>
              <a:spcAft>
                <a:spcPts val="11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Maintenance of Traffic</a:t>
            </a:r>
          </a:p>
          <a:p>
            <a:pPr marL="342900" marR="0" lvl="0" indent="-342900" algn="l" defTabSz="914400" rtl="0" eaLnBrk="1" fontAlgn="auto" latinLnBrk="0" hangingPunct="1">
              <a:lnSpc>
                <a:spcPct val="100000"/>
              </a:lnSpc>
              <a:spcBef>
                <a:spcPct val="20000"/>
              </a:spcBef>
              <a:spcAft>
                <a:spcPts val="11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Communications Strategy</a:t>
            </a:r>
          </a:p>
          <a:p>
            <a:pPr marL="342900" marR="0" lvl="0" indent="-342900" algn="l" defTabSz="914400" rtl="0" eaLnBrk="1" fontAlgn="auto" latinLnBrk="0" hangingPunct="1">
              <a:lnSpc>
                <a:spcPct val="100000"/>
              </a:lnSpc>
              <a:spcBef>
                <a:spcPct val="20000"/>
              </a:spcBef>
              <a:spcAft>
                <a:spcPts val="11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Contact Information</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0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B4AA-FC18-7A57-F794-5A18DC5B7E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9A0B88-BF49-0446-AB6C-EDFF5613CB1A}" type="slidenum">
              <a:rPr kumimoji="0" lang="en-US" sz="900" b="1" i="0" u="none" strike="noStrike" kern="1200" cap="none" spc="0" normalizeH="0" baseline="0" noProof="0" smtClean="0">
                <a:ln>
                  <a:noFill/>
                </a:ln>
                <a:solidFill>
                  <a:srgbClr val="44546A"/>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nvGrpSpPr>
          <p:cNvPr id="123" name="Group 122" descr="Image describing budget breakdown between Pepco, the District of Columbia, and DDOT">
            <a:extLst>
              <a:ext uri="{FF2B5EF4-FFF2-40B4-BE49-F238E27FC236}">
                <a16:creationId xmlns:a16="http://schemas.microsoft.com/office/drawing/2014/main" id="{BE4FD26B-7DD2-ACD0-50A4-EC489AF2D359}"/>
              </a:ext>
            </a:extLst>
          </p:cNvPr>
          <p:cNvGrpSpPr/>
          <p:nvPr/>
        </p:nvGrpSpPr>
        <p:grpSpPr>
          <a:xfrm>
            <a:off x="4288941" y="1300189"/>
            <a:ext cx="3636613" cy="5070217"/>
            <a:chOff x="4576993" y="1249433"/>
            <a:chExt cx="3126371" cy="5070217"/>
          </a:xfrm>
        </p:grpSpPr>
        <p:cxnSp>
          <p:nvCxnSpPr>
            <p:cNvPr id="95" name="Straight Connector 94">
              <a:extLst>
                <a:ext uri="{FF2B5EF4-FFF2-40B4-BE49-F238E27FC236}">
                  <a16:creationId xmlns:a16="http://schemas.microsoft.com/office/drawing/2014/main" id="{4442FB3D-AA11-0C8E-54A7-515C9446B2F5}"/>
                </a:ext>
              </a:extLst>
            </p:cNvPr>
            <p:cNvCxnSpPr>
              <a:cxnSpLocks/>
            </p:cNvCxnSpPr>
            <p:nvPr/>
          </p:nvCxnSpPr>
          <p:spPr>
            <a:xfrm>
              <a:off x="4576993" y="1290450"/>
              <a:ext cx="14094" cy="5029200"/>
            </a:xfrm>
            <a:prstGeom prst="line">
              <a:avLst/>
            </a:prstGeom>
            <a:noFill/>
            <a:ln w="47625" cap="flat" cmpd="sng" algn="ctr">
              <a:solidFill>
                <a:srgbClr val="170D67"/>
              </a:solidFill>
              <a:prstDash val="solid"/>
              <a:miter lim="800000"/>
            </a:ln>
            <a:effectLst/>
          </p:spPr>
        </p:cxnSp>
        <p:sp>
          <p:nvSpPr>
            <p:cNvPr id="97" name="TextBox 96">
              <a:extLst>
                <a:ext uri="{FF2B5EF4-FFF2-40B4-BE49-F238E27FC236}">
                  <a16:creationId xmlns:a16="http://schemas.microsoft.com/office/drawing/2014/main" id="{58ADB593-1E00-A241-F68A-79DF42E459CB}"/>
                </a:ext>
              </a:extLst>
            </p:cNvPr>
            <p:cNvSpPr txBox="1"/>
            <p:nvPr/>
          </p:nvSpPr>
          <p:spPr>
            <a:xfrm>
              <a:off x="5262663" y="1249433"/>
              <a:ext cx="1666674" cy="369332"/>
            </a:xfrm>
            <a:prstGeom prst="rect">
              <a:avLst/>
            </a:prstGeom>
            <a:noFill/>
          </p:spPr>
          <p:txBody>
            <a:bodyPr wrap="square" rtlCol="0">
              <a:spAutoFit/>
            </a:bodyPr>
            <a:lstStyle/>
            <a:p>
              <a:pPr marL="0" marR="0" lvl="0" indent="0" algn="ctr" defTabSz="257175" rtl="0" eaLnBrk="1" fontAlgn="auto" latinLnBrk="0" hangingPunct="1">
                <a:lnSpc>
                  <a:spcPct val="100000"/>
                </a:lnSpc>
                <a:spcBef>
                  <a:spcPts val="450"/>
                </a:spcBef>
                <a:spcAft>
                  <a:spcPts val="0"/>
                </a:spcAft>
                <a:buClrTx/>
                <a:buSzTx/>
                <a:buFontTx/>
                <a:buNone/>
                <a:tabLst/>
                <a:defRPr/>
              </a:pPr>
              <a:r>
                <a:rPr kumimoji="0" lang="en-US" sz="1800" b="1" i="0" u="none" strike="noStrike" kern="0" cap="none" spc="0" normalizeH="0" baseline="0" noProof="0" dirty="0">
                  <a:ln>
                    <a:noFill/>
                  </a:ln>
                  <a:solidFill>
                    <a:srgbClr val="170D67"/>
                  </a:solidFill>
                  <a:effectLst/>
                  <a:uLnTx/>
                  <a:uFillTx/>
                  <a:latin typeface="Calibri" panose="020F0502020204030204"/>
                  <a:ea typeface="+mn-ea"/>
                  <a:cs typeface="+mn-cs"/>
                </a:rPr>
                <a:t>Budget </a:t>
              </a:r>
            </a:p>
          </p:txBody>
        </p:sp>
        <p:sp>
          <p:nvSpPr>
            <p:cNvPr id="98" name="TextBox 97">
              <a:extLst>
                <a:ext uri="{FF2B5EF4-FFF2-40B4-BE49-F238E27FC236}">
                  <a16:creationId xmlns:a16="http://schemas.microsoft.com/office/drawing/2014/main" id="{D8E8BB6E-FAD1-2622-1998-55196EA3FBBC}"/>
                </a:ext>
              </a:extLst>
            </p:cNvPr>
            <p:cNvSpPr txBox="1"/>
            <p:nvPr/>
          </p:nvSpPr>
          <p:spPr>
            <a:xfrm>
              <a:off x="4675411" y="1643990"/>
              <a:ext cx="2911410" cy="4598067"/>
            </a:xfrm>
            <a:prstGeom prst="rect">
              <a:avLst/>
            </a:prstGeom>
            <a:noFill/>
            <a:ln>
              <a:noFill/>
            </a:ln>
          </p:spPr>
          <p:txBody>
            <a:bodyPr wrap="square" rtlCol="0">
              <a:noAutofit/>
            </a:bodyPr>
            <a:lstStyle/>
            <a:p>
              <a:pPr marL="0" marR="0" lvl="0" indent="0" algn="ctr" defTabSz="514350" rtl="0" eaLnBrk="1" fontAlgn="auto" latinLnBrk="0" hangingPunct="1">
                <a:lnSpc>
                  <a:spcPct val="95000"/>
                </a:lnSpc>
                <a:spcBef>
                  <a:spcPts val="169"/>
                </a:spcBef>
                <a:spcAft>
                  <a:spcPts val="169"/>
                </a:spcAft>
                <a:buClrTx/>
                <a:buSzTx/>
                <a:buFontTx/>
                <a:buNone/>
                <a:tabLst/>
                <a:defRPr/>
              </a:pPr>
              <a:r>
                <a:rPr kumimoji="0" lang="en-US" sz="2100" b="1" i="0" u="none" strike="noStrike" kern="0" cap="none" spc="0" normalizeH="0" baseline="0" noProof="0" dirty="0">
                  <a:ln>
                    <a:noFill/>
                  </a:ln>
                  <a:solidFill>
                    <a:srgbClr val="6E06C1"/>
                  </a:solidFill>
                  <a:effectLst/>
                  <a:uLnTx/>
                  <a:uFillTx/>
                  <a:latin typeface="Calibri" panose="020F0502020204030204"/>
                  <a:ea typeface="+mn-ea"/>
                  <a:cs typeface="+mn-cs"/>
                </a:rPr>
                <a:t>Pepco Portion </a:t>
              </a:r>
            </a:p>
            <a:p>
              <a:pPr marL="0" marR="0" lvl="0" indent="0" algn="ctr" defTabSz="514350" rtl="0" eaLnBrk="1" fontAlgn="auto" latinLnBrk="0" hangingPunct="1">
                <a:lnSpc>
                  <a:spcPct val="95000"/>
                </a:lnSpc>
                <a:spcBef>
                  <a:spcPts val="169"/>
                </a:spcBef>
                <a:spcAft>
                  <a:spcPts val="169"/>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$250 Million </a:t>
              </a:r>
            </a:p>
            <a:p>
              <a:pPr marL="171450" marR="0" lvl="0" indent="-171450" algn="ctr" defTabSz="514350" rtl="0" eaLnBrk="1" fontAlgn="auto" latinLnBrk="0" hangingPunct="1">
                <a:lnSpc>
                  <a:spcPct val="95000"/>
                </a:lnSpc>
                <a:spcBef>
                  <a:spcPts val="169"/>
                </a:spcBef>
                <a:spcAft>
                  <a:spcPts val="169"/>
                </a:spcAft>
                <a:buClrTx/>
                <a:buSzTx/>
                <a:buFont typeface="Wingdings" panose="05000000000000000000" pitchFamily="2" charset="2"/>
                <a:buChar char="v"/>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Recovered through Pepco Underground Project Charge</a:t>
              </a:r>
            </a:p>
            <a:p>
              <a:pPr marL="0" marR="0" lvl="1" indent="0" algn="ctr" defTabSz="51435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9EE1"/>
                </a:solidFill>
                <a:effectLst/>
                <a:uLnTx/>
                <a:uFillTx/>
                <a:latin typeface="Calibri" panose="020F0502020204030204"/>
                <a:ea typeface="+mn-ea"/>
                <a:cs typeface="+mn-cs"/>
              </a:endParaRP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2100" b="1" i="0" u="none" strike="noStrike" kern="0" cap="none" spc="0" normalizeH="0" baseline="0" noProof="0" dirty="0">
                  <a:ln>
                    <a:noFill/>
                  </a:ln>
                  <a:solidFill>
                    <a:srgbClr val="6E06C1"/>
                  </a:solidFill>
                  <a:effectLst/>
                  <a:uLnTx/>
                  <a:uFillTx/>
                  <a:latin typeface="Calibri" panose="020F0502020204030204"/>
                  <a:ea typeface="+mn-ea"/>
                  <a:cs typeface="+mn-cs"/>
                </a:rPr>
                <a:t>District Portion </a:t>
              </a: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$187.5 Million</a:t>
              </a:r>
            </a:p>
            <a:p>
              <a:pPr marL="171450" marR="0" lvl="1" indent="-171450" algn="ctr" defTabSz="514350" rtl="0" eaLnBrk="1" fontAlgn="auto" latinLnBrk="0" hangingPunct="1">
                <a:lnSpc>
                  <a:spcPct val="95000"/>
                </a:lnSpc>
                <a:spcBef>
                  <a:spcPts val="169"/>
                </a:spcBef>
                <a:spcAft>
                  <a:spcPts val="169"/>
                </a:spcAft>
                <a:buClrTx/>
                <a:buSzTx/>
                <a:buFont typeface="Wingdings" panose="05000000000000000000" pitchFamily="2" charset="2"/>
                <a:buChar char="v"/>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Recovered through Underground Rider</a:t>
              </a:r>
            </a:p>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9EE1"/>
                </a:solidFill>
                <a:effectLst/>
                <a:uLnTx/>
                <a:uFillTx/>
                <a:latin typeface="Calibri" panose="020F0502020204030204"/>
                <a:ea typeface="+mn-ea"/>
                <a:cs typeface="+mn-cs"/>
              </a:endParaRPr>
            </a:p>
            <a:p>
              <a:pPr marL="0" marR="0" lvl="0" indent="0" algn="ctr" defTabSz="257175" rtl="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6E06C1"/>
                  </a:solidFill>
                  <a:effectLst/>
                  <a:uLnTx/>
                  <a:uFillTx/>
                  <a:latin typeface="Calibri" panose="020F0502020204030204"/>
                  <a:ea typeface="+mn-ea"/>
                  <a:cs typeface="+mn-cs"/>
                </a:rPr>
                <a:t>DDOT</a:t>
              </a:r>
            </a:p>
            <a:p>
              <a:pPr marL="0" marR="0" lvl="0" indent="0" algn="ctr" defTabSz="257175"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up to $62.5 Million</a:t>
              </a:r>
            </a:p>
            <a:p>
              <a:pPr marL="171450" marR="0" lvl="0" indent="-171450" algn="ctr" defTabSz="257175"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DDOT Capital Improvement Funding  </a:t>
              </a:r>
            </a:p>
            <a:p>
              <a:pPr marL="0" marR="0" lvl="1" indent="0" algn="ctr" defTabSz="514350" rtl="0" eaLnBrk="1" fontAlgn="auto" latinLnBrk="0" hangingPunct="1">
                <a:lnSpc>
                  <a:spcPct val="95000"/>
                </a:lnSpc>
                <a:spcBef>
                  <a:spcPts val="169"/>
                </a:spcBef>
                <a:spcAft>
                  <a:spcPts val="169"/>
                </a:spcAft>
                <a:buClrTx/>
                <a:buSzTx/>
                <a:buFontTx/>
                <a:buNone/>
                <a:tabLst/>
                <a:defRPr/>
              </a:pPr>
              <a:endParaRPr kumimoji="0" lang="en-US" sz="788" b="1" i="0" u="none" strike="noStrike" kern="0" cap="none" spc="0" normalizeH="0" baseline="0" noProof="0" dirty="0">
                <a:ln>
                  <a:noFill/>
                </a:ln>
                <a:solidFill>
                  <a:srgbClr val="2372B9"/>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FB03069D-AAF9-FFE4-BFE4-5B77BB18CDBB}"/>
                </a:ext>
              </a:extLst>
            </p:cNvPr>
            <p:cNvCxnSpPr>
              <a:cxnSpLocks/>
            </p:cNvCxnSpPr>
            <p:nvPr/>
          </p:nvCxnSpPr>
          <p:spPr>
            <a:xfrm>
              <a:off x="7677148" y="1290450"/>
              <a:ext cx="26216" cy="5029200"/>
            </a:xfrm>
            <a:prstGeom prst="line">
              <a:avLst/>
            </a:prstGeom>
            <a:noFill/>
            <a:ln w="47625" cap="flat" cmpd="sng" algn="ctr">
              <a:solidFill>
                <a:srgbClr val="170D67"/>
              </a:solidFill>
              <a:prstDash val="solid"/>
              <a:miter lim="800000"/>
            </a:ln>
            <a:effectLst/>
          </p:spPr>
        </p:cxnSp>
      </p:grpSp>
      <p:grpSp>
        <p:nvGrpSpPr>
          <p:cNvPr id="124" name="Group 123" descr="Text image: DC plug will provide resiliency against major storms and improve the reliability of the electric system.&#10;&#10;Text image: Multi-year program to underground up to 30 of the most vulnerable overhead distribution lines, spanning over 6 to 8 years with work beginning in early 2019">
            <a:extLst>
              <a:ext uri="{FF2B5EF4-FFF2-40B4-BE49-F238E27FC236}">
                <a16:creationId xmlns:a16="http://schemas.microsoft.com/office/drawing/2014/main" id="{C281E1CE-C37A-404F-29A0-1E4264934F4E}"/>
              </a:ext>
            </a:extLst>
          </p:cNvPr>
          <p:cNvGrpSpPr/>
          <p:nvPr/>
        </p:nvGrpSpPr>
        <p:grpSpPr>
          <a:xfrm>
            <a:off x="8406997" y="1587987"/>
            <a:ext cx="3063240" cy="3845392"/>
            <a:chOff x="7864057" y="1433511"/>
            <a:chExt cx="3063240" cy="3845392"/>
          </a:xfrm>
        </p:grpSpPr>
        <p:grpSp>
          <p:nvGrpSpPr>
            <p:cNvPr id="100" name="Group 99">
              <a:extLst>
                <a:ext uri="{FF2B5EF4-FFF2-40B4-BE49-F238E27FC236}">
                  <a16:creationId xmlns:a16="http://schemas.microsoft.com/office/drawing/2014/main" id="{6B6CA5AD-61EF-47E6-6A95-C5802A9C601D}"/>
                </a:ext>
              </a:extLst>
            </p:cNvPr>
            <p:cNvGrpSpPr/>
            <p:nvPr/>
          </p:nvGrpSpPr>
          <p:grpSpPr>
            <a:xfrm>
              <a:off x="7864057" y="1433511"/>
              <a:ext cx="3063240" cy="1828800"/>
              <a:chOff x="5277038" y="1056817"/>
              <a:chExt cx="3380798" cy="1472047"/>
            </a:xfrm>
          </p:grpSpPr>
          <p:grpSp>
            <p:nvGrpSpPr>
              <p:cNvPr id="101" name="Group 100">
                <a:extLst>
                  <a:ext uri="{FF2B5EF4-FFF2-40B4-BE49-F238E27FC236}">
                    <a16:creationId xmlns:a16="http://schemas.microsoft.com/office/drawing/2014/main" id="{A816C1DF-0152-9AC5-0598-33200BB0889F}"/>
                  </a:ext>
                </a:extLst>
              </p:cNvPr>
              <p:cNvGrpSpPr/>
              <p:nvPr/>
            </p:nvGrpSpPr>
            <p:grpSpPr>
              <a:xfrm>
                <a:off x="5277038" y="1056817"/>
                <a:ext cx="3374725" cy="1183871"/>
                <a:chOff x="5277038" y="1056817"/>
                <a:chExt cx="3374725" cy="1183871"/>
              </a:xfrm>
            </p:grpSpPr>
            <p:sp>
              <p:nvSpPr>
                <p:cNvPr id="107" name="TextBox 106">
                  <a:extLst>
                    <a:ext uri="{FF2B5EF4-FFF2-40B4-BE49-F238E27FC236}">
                      <a16:creationId xmlns:a16="http://schemas.microsoft.com/office/drawing/2014/main" id="{D06DA597-BE3D-D6DF-C919-0211EB5D1F75}"/>
                    </a:ext>
                  </a:extLst>
                </p:cNvPr>
                <p:cNvSpPr txBox="1"/>
                <p:nvPr/>
              </p:nvSpPr>
              <p:spPr>
                <a:xfrm>
                  <a:off x="5784334" y="1720440"/>
                  <a:ext cx="2867429" cy="520248"/>
                </a:xfrm>
                <a:prstGeom prst="rect">
                  <a:avLst/>
                </a:prstGeom>
                <a:noFill/>
                <a:ln>
                  <a:solidFill>
                    <a:sysClr val="window" lastClr="FFFFFF"/>
                  </a:solidFill>
                </a:ln>
              </p:spPr>
              <p:txBody>
                <a:bodyPr wrap="square" rtlCol="0">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DC PLUG will provide resiliency against major storms and improve the reliability of the electric system</a:t>
                  </a:r>
                </a:p>
              </p:txBody>
            </p:sp>
            <p:pic>
              <p:nvPicPr>
                <p:cNvPr id="108" name="Graphic 107" descr="Lightning">
                  <a:extLst>
                    <a:ext uri="{FF2B5EF4-FFF2-40B4-BE49-F238E27FC236}">
                      <a16:creationId xmlns:a16="http://schemas.microsoft.com/office/drawing/2014/main" id="{D09C9F61-8B57-6F66-C2B5-43FC42B3E6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7038" y="1056817"/>
                  <a:ext cx="1026548" cy="832772"/>
                </a:xfrm>
                <a:prstGeom prst="rect">
                  <a:avLst/>
                </a:prstGeom>
              </p:spPr>
            </p:pic>
          </p:grpSp>
          <p:grpSp>
            <p:nvGrpSpPr>
              <p:cNvPr id="102" name="Group 101">
                <a:extLst>
                  <a:ext uri="{FF2B5EF4-FFF2-40B4-BE49-F238E27FC236}">
                    <a16:creationId xmlns:a16="http://schemas.microsoft.com/office/drawing/2014/main" id="{BB416ECD-6D97-449D-4CDE-3A84D1391407}"/>
                  </a:ext>
                </a:extLst>
              </p:cNvPr>
              <p:cNvGrpSpPr/>
              <p:nvPr/>
            </p:nvGrpSpPr>
            <p:grpSpPr>
              <a:xfrm>
                <a:off x="5670087" y="1325911"/>
                <a:ext cx="2987749" cy="1202953"/>
                <a:chOff x="5670087" y="1325911"/>
                <a:chExt cx="2987749" cy="1202953"/>
              </a:xfrm>
            </p:grpSpPr>
            <p:cxnSp>
              <p:nvCxnSpPr>
                <p:cNvPr id="103" name="Straight Connector 102">
                  <a:extLst>
                    <a:ext uri="{FF2B5EF4-FFF2-40B4-BE49-F238E27FC236}">
                      <a16:creationId xmlns:a16="http://schemas.microsoft.com/office/drawing/2014/main" id="{EB4038CC-FC8C-95EB-EC69-A312B2FDEE75}"/>
                    </a:ext>
                  </a:extLst>
                </p:cNvPr>
                <p:cNvCxnSpPr>
                  <a:cxnSpLocks/>
                </p:cNvCxnSpPr>
                <p:nvPr/>
              </p:nvCxnSpPr>
              <p:spPr>
                <a:xfrm>
                  <a:off x="6209126" y="1325911"/>
                  <a:ext cx="2448710" cy="0"/>
                </a:xfrm>
                <a:prstGeom prst="line">
                  <a:avLst/>
                </a:prstGeom>
                <a:noFill/>
                <a:ln w="12700" cap="flat" cmpd="sng" algn="ctr">
                  <a:solidFill>
                    <a:srgbClr val="170D67"/>
                  </a:solidFill>
                  <a:prstDash val="solid"/>
                  <a:miter lim="800000"/>
                </a:ln>
                <a:effectLst/>
              </p:spPr>
            </p:cxnSp>
            <p:cxnSp>
              <p:nvCxnSpPr>
                <p:cNvPr id="104" name="Straight Connector 103">
                  <a:extLst>
                    <a:ext uri="{FF2B5EF4-FFF2-40B4-BE49-F238E27FC236}">
                      <a16:creationId xmlns:a16="http://schemas.microsoft.com/office/drawing/2014/main" id="{EC6FC3FC-47BA-E5C4-0FDE-92883A9FADFF}"/>
                    </a:ext>
                  </a:extLst>
                </p:cNvPr>
                <p:cNvCxnSpPr>
                  <a:cxnSpLocks/>
                </p:cNvCxnSpPr>
                <p:nvPr/>
              </p:nvCxnSpPr>
              <p:spPr>
                <a:xfrm>
                  <a:off x="5670087" y="2528864"/>
                  <a:ext cx="2987749" cy="0"/>
                </a:xfrm>
                <a:prstGeom prst="line">
                  <a:avLst/>
                </a:prstGeom>
                <a:noFill/>
                <a:ln w="12700" cap="flat" cmpd="sng" algn="ctr">
                  <a:solidFill>
                    <a:srgbClr val="170D67"/>
                  </a:solidFill>
                  <a:prstDash val="solid"/>
                  <a:miter lim="800000"/>
                </a:ln>
                <a:effectLst/>
              </p:spPr>
            </p:cxnSp>
            <p:cxnSp>
              <p:nvCxnSpPr>
                <p:cNvPr id="105" name="Straight Connector 104">
                  <a:extLst>
                    <a:ext uri="{FF2B5EF4-FFF2-40B4-BE49-F238E27FC236}">
                      <a16:creationId xmlns:a16="http://schemas.microsoft.com/office/drawing/2014/main" id="{6ADEF6AE-F18F-F721-DD2F-0BC57C6DD409}"/>
                    </a:ext>
                  </a:extLst>
                </p:cNvPr>
                <p:cNvCxnSpPr>
                  <a:cxnSpLocks/>
                </p:cNvCxnSpPr>
                <p:nvPr/>
              </p:nvCxnSpPr>
              <p:spPr>
                <a:xfrm>
                  <a:off x="8657836" y="1325911"/>
                  <a:ext cx="0" cy="1202953"/>
                </a:xfrm>
                <a:prstGeom prst="line">
                  <a:avLst/>
                </a:prstGeom>
                <a:noFill/>
                <a:ln w="12700" cap="flat" cmpd="sng" algn="ctr">
                  <a:solidFill>
                    <a:srgbClr val="170D67"/>
                  </a:solidFill>
                  <a:prstDash val="solid"/>
                  <a:miter lim="800000"/>
                </a:ln>
                <a:effectLst/>
              </p:spPr>
            </p:cxnSp>
            <p:cxnSp>
              <p:nvCxnSpPr>
                <p:cNvPr id="106" name="Straight Connector 105">
                  <a:extLst>
                    <a:ext uri="{FF2B5EF4-FFF2-40B4-BE49-F238E27FC236}">
                      <a16:creationId xmlns:a16="http://schemas.microsoft.com/office/drawing/2014/main" id="{7A0E55FC-3CE0-A38B-7253-648E531FE1C7}"/>
                    </a:ext>
                  </a:extLst>
                </p:cNvPr>
                <p:cNvCxnSpPr>
                  <a:cxnSpLocks/>
                </p:cNvCxnSpPr>
                <p:nvPr/>
              </p:nvCxnSpPr>
              <p:spPr>
                <a:xfrm>
                  <a:off x="5670087" y="1859262"/>
                  <a:ext cx="0" cy="662128"/>
                </a:xfrm>
                <a:prstGeom prst="line">
                  <a:avLst/>
                </a:prstGeom>
                <a:noFill/>
                <a:ln w="12700" cap="flat" cmpd="sng" algn="ctr">
                  <a:solidFill>
                    <a:srgbClr val="170D67"/>
                  </a:solidFill>
                  <a:prstDash val="solid"/>
                  <a:miter lim="800000"/>
                </a:ln>
                <a:effectLst/>
              </p:spPr>
            </p:cxnSp>
          </p:grpSp>
        </p:grpSp>
        <p:grpSp>
          <p:nvGrpSpPr>
            <p:cNvPr id="109" name="Group 108">
              <a:extLst>
                <a:ext uri="{FF2B5EF4-FFF2-40B4-BE49-F238E27FC236}">
                  <a16:creationId xmlns:a16="http://schemas.microsoft.com/office/drawing/2014/main" id="{0D95643F-3F8D-BAB7-0C84-285A7CC3DB31}"/>
                </a:ext>
              </a:extLst>
            </p:cNvPr>
            <p:cNvGrpSpPr/>
            <p:nvPr/>
          </p:nvGrpSpPr>
          <p:grpSpPr>
            <a:xfrm>
              <a:off x="7864057" y="3448271"/>
              <a:ext cx="3063240" cy="1830632"/>
              <a:chOff x="5388499" y="3050988"/>
              <a:chExt cx="3276055" cy="1681514"/>
            </a:xfrm>
          </p:grpSpPr>
          <p:sp>
            <p:nvSpPr>
              <p:cNvPr id="110" name="TextBox 109">
                <a:extLst>
                  <a:ext uri="{FF2B5EF4-FFF2-40B4-BE49-F238E27FC236}">
                    <a16:creationId xmlns:a16="http://schemas.microsoft.com/office/drawing/2014/main" id="{7901B718-3227-517F-329C-456B846D753F}"/>
                  </a:ext>
                </a:extLst>
              </p:cNvPr>
              <p:cNvSpPr txBox="1"/>
              <p:nvPr/>
            </p:nvSpPr>
            <p:spPr>
              <a:xfrm>
                <a:off x="5797125" y="3774122"/>
                <a:ext cx="2867429" cy="932930"/>
              </a:xfrm>
              <a:prstGeom prst="rect">
                <a:avLst/>
              </a:prstGeom>
              <a:noFill/>
              <a:ln>
                <a:solidFill>
                  <a:sysClr val="window" lastClr="FFFFFF"/>
                </a:solidFill>
              </a:ln>
            </p:spPr>
            <p:txBody>
              <a:bodyPr wrap="square" rtlCol="0">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a:ea typeface="+mn-ea"/>
                    <a:cs typeface="+mn-cs"/>
                  </a:rPr>
                  <a:t>Multi–year program to underground up to 30 of the most vulnerable overhead distribution lines, spanning over 6-8 years with work beginning in early 2019</a:t>
                </a:r>
              </a:p>
            </p:txBody>
          </p:sp>
          <p:grpSp>
            <p:nvGrpSpPr>
              <p:cNvPr id="111" name="Group 110">
                <a:extLst>
                  <a:ext uri="{FF2B5EF4-FFF2-40B4-BE49-F238E27FC236}">
                    <a16:creationId xmlns:a16="http://schemas.microsoft.com/office/drawing/2014/main" id="{CDC9BEAB-BC26-0413-4974-08F102107234}"/>
                  </a:ext>
                </a:extLst>
              </p:cNvPr>
              <p:cNvGrpSpPr/>
              <p:nvPr/>
            </p:nvGrpSpPr>
            <p:grpSpPr>
              <a:xfrm>
                <a:off x="5388499" y="3050988"/>
                <a:ext cx="3276055" cy="1681514"/>
                <a:chOff x="5388499" y="3058462"/>
                <a:chExt cx="3276055" cy="1681514"/>
              </a:xfrm>
            </p:grpSpPr>
            <p:grpSp>
              <p:nvGrpSpPr>
                <p:cNvPr id="112" name="Group 111">
                  <a:extLst>
                    <a:ext uri="{FF2B5EF4-FFF2-40B4-BE49-F238E27FC236}">
                      <a16:creationId xmlns:a16="http://schemas.microsoft.com/office/drawing/2014/main" id="{A55ADF42-58B3-519D-E563-1988E5DB4B1C}"/>
                    </a:ext>
                  </a:extLst>
                </p:cNvPr>
                <p:cNvGrpSpPr/>
                <p:nvPr/>
              </p:nvGrpSpPr>
              <p:grpSpPr>
                <a:xfrm>
                  <a:off x="5664779" y="3434702"/>
                  <a:ext cx="2999775" cy="1305274"/>
                  <a:chOff x="5670087" y="1325911"/>
                  <a:chExt cx="2999775" cy="1305274"/>
                </a:xfrm>
              </p:grpSpPr>
              <p:cxnSp>
                <p:nvCxnSpPr>
                  <p:cNvPr id="114" name="Straight Connector 113">
                    <a:extLst>
                      <a:ext uri="{FF2B5EF4-FFF2-40B4-BE49-F238E27FC236}">
                        <a16:creationId xmlns:a16="http://schemas.microsoft.com/office/drawing/2014/main" id="{8F128B49-319A-9912-0AC5-E9AD27DF23DF}"/>
                      </a:ext>
                    </a:extLst>
                  </p:cNvPr>
                  <p:cNvCxnSpPr>
                    <a:cxnSpLocks/>
                  </p:cNvCxnSpPr>
                  <p:nvPr/>
                </p:nvCxnSpPr>
                <p:spPr>
                  <a:xfrm>
                    <a:off x="6203812" y="1325911"/>
                    <a:ext cx="2448710" cy="0"/>
                  </a:xfrm>
                  <a:prstGeom prst="line">
                    <a:avLst/>
                  </a:prstGeom>
                  <a:noFill/>
                  <a:ln w="12700" cap="flat" cmpd="sng" algn="ctr">
                    <a:solidFill>
                      <a:srgbClr val="170D67"/>
                    </a:solidFill>
                    <a:prstDash val="solid"/>
                    <a:miter lim="800000"/>
                  </a:ln>
                  <a:effectLst/>
                </p:spPr>
              </p:cxnSp>
              <p:cxnSp>
                <p:nvCxnSpPr>
                  <p:cNvPr id="115" name="Straight Connector 114">
                    <a:extLst>
                      <a:ext uri="{FF2B5EF4-FFF2-40B4-BE49-F238E27FC236}">
                        <a16:creationId xmlns:a16="http://schemas.microsoft.com/office/drawing/2014/main" id="{92F2A2A7-024C-D421-99C3-5746C461EB7D}"/>
                      </a:ext>
                    </a:extLst>
                  </p:cNvPr>
                  <p:cNvCxnSpPr>
                    <a:cxnSpLocks/>
                  </p:cNvCxnSpPr>
                  <p:nvPr/>
                </p:nvCxnSpPr>
                <p:spPr>
                  <a:xfrm>
                    <a:off x="5670087" y="2631185"/>
                    <a:ext cx="2987749" cy="0"/>
                  </a:xfrm>
                  <a:prstGeom prst="line">
                    <a:avLst/>
                  </a:prstGeom>
                  <a:noFill/>
                  <a:ln w="12700" cap="flat" cmpd="sng" algn="ctr">
                    <a:solidFill>
                      <a:srgbClr val="170D67"/>
                    </a:solidFill>
                    <a:prstDash val="solid"/>
                    <a:miter lim="800000"/>
                  </a:ln>
                  <a:effectLst/>
                </p:spPr>
              </p:cxnSp>
              <p:cxnSp>
                <p:nvCxnSpPr>
                  <p:cNvPr id="116" name="Straight Connector 115">
                    <a:extLst>
                      <a:ext uri="{FF2B5EF4-FFF2-40B4-BE49-F238E27FC236}">
                        <a16:creationId xmlns:a16="http://schemas.microsoft.com/office/drawing/2014/main" id="{133EBAE2-AD65-8B9E-CB0B-0969961A7541}"/>
                      </a:ext>
                    </a:extLst>
                  </p:cNvPr>
                  <p:cNvCxnSpPr>
                    <a:cxnSpLocks/>
                  </p:cNvCxnSpPr>
                  <p:nvPr/>
                </p:nvCxnSpPr>
                <p:spPr>
                  <a:xfrm>
                    <a:off x="8657836" y="1325911"/>
                    <a:ext cx="12026" cy="1305274"/>
                  </a:xfrm>
                  <a:prstGeom prst="line">
                    <a:avLst/>
                  </a:prstGeom>
                  <a:noFill/>
                  <a:ln w="12700" cap="flat" cmpd="sng" algn="ctr">
                    <a:solidFill>
                      <a:srgbClr val="170D67"/>
                    </a:solidFill>
                    <a:prstDash val="solid"/>
                    <a:miter lim="800000"/>
                  </a:ln>
                  <a:effectLst/>
                </p:spPr>
              </p:cxnSp>
              <p:cxnSp>
                <p:nvCxnSpPr>
                  <p:cNvPr id="117" name="Straight Connector 116">
                    <a:extLst>
                      <a:ext uri="{FF2B5EF4-FFF2-40B4-BE49-F238E27FC236}">
                        <a16:creationId xmlns:a16="http://schemas.microsoft.com/office/drawing/2014/main" id="{B0E264AA-3D8A-9041-4734-1C4DCA44E2C5}"/>
                      </a:ext>
                    </a:extLst>
                  </p:cNvPr>
                  <p:cNvCxnSpPr>
                    <a:cxnSpLocks/>
                  </p:cNvCxnSpPr>
                  <p:nvPr/>
                </p:nvCxnSpPr>
                <p:spPr>
                  <a:xfrm>
                    <a:off x="5670087" y="1859262"/>
                    <a:ext cx="0" cy="771923"/>
                  </a:xfrm>
                  <a:prstGeom prst="line">
                    <a:avLst/>
                  </a:prstGeom>
                  <a:noFill/>
                  <a:ln w="12700" cap="flat" cmpd="sng" algn="ctr">
                    <a:solidFill>
                      <a:srgbClr val="170D67"/>
                    </a:solidFill>
                    <a:prstDash val="solid"/>
                    <a:miter lim="800000"/>
                  </a:ln>
                  <a:effectLst/>
                </p:spPr>
              </p:cxnSp>
            </p:grpSp>
            <p:pic>
              <p:nvPicPr>
                <p:cNvPr id="113" name="Graphic 112" descr="Traffic cone">
                  <a:extLst>
                    <a:ext uri="{FF2B5EF4-FFF2-40B4-BE49-F238E27FC236}">
                      <a16:creationId xmlns:a16="http://schemas.microsoft.com/office/drawing/2014/main" id="{8E8CFD5B-1277-CA69-0643-056E12BB45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8499" y="3058462"/>
                  <a:ext cx="994166" cy="839916"/>
                </a:xfrm>
                <a:prstGeom prst="rect">
                  <a:avLst/>
                </a:prstGeom>
              </p:spPr>
            </p:pic>
          </p:grpSp>
        </p:grpSp>
      </p:grpSp>
      <p:grpSp>
        <p:nvGrpSpPr>
          <p:cNvPr id="118" name="Group 117" descr="Image description of the DC plug background and timeline. ">
            <a:extLst>
              <a:ext uri="{FF2B5EF4-FFF2-40B4-BE49-F238E27FC236}">
                <a16:creationId xmlns:a16="http://schemas.microsoft.com/office/drawing/2014/main" id="{6C887F9A-2C06-3381-5ED4-C9A1344CC45A}"/>
              </a:ext>
            </a:extLst>
          </p:cNvPr>
          <p:cNvGrpSpPr/>
          <p:nvPr/>
        </p:nvGrpSpPr>
        <p:grpSpPr>
          <a:xfrm>
            <a:off x="536119" y="1249433"/>
            <a:ext cx="3248885" cy="4988559"/>
            <a:chOff x="966880" y="1249433"/>
            <a:chExt cx="3248885" cy="4988559"/>
          </a:xfrm>
        </p:grpSpPr>
        <p:sp>
          <p:nvSpPr>
            <p:cNvPr id="119" name="TextBox 118">
              <a:extLst>
                <a:ext uri="{FF2B5EF4-FFF2-40B4-BE49-F238E27FC236}">
                  <a16:creationId xmlns:a16="http://schemas.microsoft.com/office/drawing/2014/main" id="{AFBDF6FE-7CC8-F338-2864-66B97A2DF189}"/>
                </a:ext>
              </a:extLst>
            </p:cNvPr>
            <p:cNvSpPr txBox="1"/>
            <p:nvPr/>
          </p:nvSpPr>
          <p:spPr>
            <a:xfrm>
              <a:off x="1359254" y="1249433"/>
              <a:ext cx="2464136" cy="369332"/>
            </a:xfrm>
            <a:prstGeom prst="rect">
              <a:avLst/>
            </a:prstGeom>
            <a:noFill/>
          </p:spPr>
          <p:txBody>
            <a:bodyPr wrap="none" rtlCol="0">
              <a:spAutoFit/>
            </a:bodyPr>
            <a:lstStyle/>
            <a:p>
              <a:pPr marL="0" marR="0" lvl="0" indent="0" algn="ctr" defTabSz="257175" rtl="0" eaLnBrk="1" fontAlgn="auto" latinLnBrk="0" hangingPunct="1">
                <a:lnSpc>
                  <a:spcPct val="100000"/>
                </a:lnSpc>
                <a:spcBef>
                  <a:spcPts val="450"/>
                </a:spcBef>
                <a:spcAft>
                  <a:spcPts val="0"/>
                </a:spcAft>
                <a:buClrTx/>
                <a:buSzTx/>
                <a:buFontTx/>
                <a:buNone/>
                <a:tabLst/>
                <a:defRPr/>
              </a:pPr>
              <a:r>
                <a:rPr kumimoji="0" lang="en-US" sz="1800" b="1" i="0" u="none" strike="noStrike" kern="0" cap="none" spc="0" normalizeH="0" baseline="0" noProof="0" dirty="0">
                  <a:ln>
                    <a:noFill/>
                  </a:ln>
                  <a:solidFill>
                    <a:srgbClr val="170D67"/>
                  </a:solidFill>
                  <a:effectLst/>
                  <a:uLnTx/>
                  <a:uFillTx/>
                  <a:latin typeface="Calibri" panose="020F0502020204030204"/>
                  <a:ea typeface="+mn-ea"/>
                  <a:cs typeface="+mn-cs"/>
                </a:rPr>
                <a:t>Background &amp; Timeline </a:t>
              </a:r>
            </a:p>
          </p:txBody>
        </p:sp>
        <p:sp>
          <p:nvSpPr>
            <p:cNvPr id="120" name="Arrow: Down 119">
              <a:extLst>
                <a:ext uri="{FF2B5EF4-FFF2-40B4-BE49-F238E27FC236}">
                  <a16:creationId xmlns:a16="http://schemas.microsoft.com/office/drawing/2014/main" id="{E37FFA66-E97D-8AE3-D9F9-13EBD55391EC}"/>
                </a:ext>
              </a:extLst>
            </p:cNvPr>
            <p:cNvSpPr/>
            <p:nvPr/>
          </p:nvSpPr>
          <p:spPr>
            <a:xfrm>
              <a:off x="1448322" y="1606315"/>
              <a:ext cx="2286000" cy="4631677"/>
            </a:xfrm>
            <a:prstGeom prst="downArrow">
              <a:avLst/>
            </a:prstGeom>
            <a:solidFill>
              <a:srgbClr val="E8E7EA"/>
            </a:solidFill>
            <a:ln w="12700" cap="flat" cmpd="sng" algn="ctr">
              <a:noFill/>
              <a:prstDash val="solid"/>
              <a:miter lim="800000"/>
            </a:ln>
            <a:effectLst/>
          </p:spPr>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121" name="TextBox 120">
              <a:extLst>
                <a:ext uri="{FF2B5EF4-FFF2-40B4-BE49-F238E27FC236}">
                  <a16:creationId xmlns:a16="http://schemas.microsoft.com/office/drawing/2014/main" id="{5B5D021C-4AAE-D233-35D1-86E2FF496D78}"/>
                </a:ext>
              </a:extLst>
            </p:cNvPr>
            <p:cNvSpPr txBox="1"/>
            <p:nvPr/>
          </p:nvSpPr>
          <p:spPr>
            <a:xfrm>
              <a:off x="966880" y="1606315"/>
              <a:ext cx="3248885" cy="4282757"/>
            </a:xfrm>
            <a:prstGeom prst="rect">
              <a:avLst/>
            </a:prstGeom>
            <a:noFill/>
            <a:ln>
              <a:noFill/>
            </a:ln>
          </p:spPr>
          <p:txBody>
            <a:bodyPr wrap="square" rtlCol="0">
              <a:noAutofit/>
            </a:bodyPr>
            <a:lstStyle/>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400" b="1" i="0" u="none" strike="noStrike" kern="0" cap="none" spc="0" normalizeH="0" baseline="0" noProof="0" dirty="0">
                  <a:ln>
                    <a:noFill/>
                  </a:ln>
                  <a:solidFill>
                    <a:srgbClr val="6E06C1"/>
                  </a:solidFill>
                  <a:effectLst/>
                  <a:uLnTx/>
                  <a:uFillTx/>
                  <a:latin typeface="Calibri" panose="020F0502020204030204"/>
                  <a:ea typeface="+mn-ea"/>
                  <a:cs typeface="+mn-cs"/>
                </a:rPr>
                <a:t>Aug 2012</a:t>
              </a: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alibri" panose="020F0502020204030204"/>
                  <a:ea typeface="+mn-ea"/>
                  <a:cs typeface="+mn-cs"/>
                </a:rPr>
                <a:t>The Mayor’s Power Line Undergrounding Task Force establishment </a:t>
              </a: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400" b="1" i="0" u="none" strike="noStrike" kern="0" cap="none" spc="0" normalizeH="0" baseline="0" noProof="0" dirty="0">
                  <a:ln>
                    <a:noFill/>
                  </a:ln>
                  <a:solidFill>
                    <a:srgbClr val="6E06C1"/>
                  </a:solidFill>
                  <a:effectLst/>
                  <a:uLnTx/>
                  <a:uFillTx/>
                  <a:latin typeface="Calibri" panose="020F0502020204030204"/>
                  <a:ea typeface="+mn-ea"/>
                  <a:cs typeface="+mn-cs"/>
                </a:rPr>
                <a:t>May 2013</a:t>
              </a: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alibri" panose="020F0502020204030204"/>
                  <a:ea typeface="+mn-ea"/>
                  <a:cs typeface="+mn-cs"/>
                </a:rPr>
                <a:t>The Task Force recommended a partnership between Pepco and the District of Columbia</a:t>
              </a: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400" b="1" i="0" u="none" strike="noStrike" kern="0" cap="none" spc="0" normalizeH="0" baseline="0" noProof="0" dirty="0">
                  <a:ln>
                    <a:noFill/>
                  </a:ln>
                  <a:solidFill>
                    <a:srgbClr val="6E06C1"/>
                  </a:solidFill>
                  <a:effectLst/>
                  <a:uLnTx/>
                  <a:uFillTx/>
                  <a:latin typeface="Calibri" panose="020F0502020204030204"/>
                  <a:ea typeface="+mn-ea"/>
                  <a:cs typeface="+mn-cs"/>
                </a:rPr>
                <a:t>May 2014</a:t>
              </a: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alibri" panose="020F0502020204030204"/>
                  <a:ea typeface="+mn-ea"/>
                  <a:cs typeface="+mn-cs"/>
                </a:rPr>
                <a:t>The Electric Company Infrastructure Improvement Financing Act became law</a:t>
              </a: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400" b="1" i="0" u="none" strike="noStrike" kern="0" cap="none" spc="0" normalizeH="0" baseline="0" noProof="0" dirty="0">
                  <a:ln>
                    <a:noFill/>
                  </a:ln>
                  <a:solidFill>
                    <a:srgbClr val="6E06C1"/>
                  </a:solidFill>
                  <a:effectLst/>
                  <a:uLnTx/>
                  <a:uFillTx/>
                  <a:latin typeface="Calibri" panose="020F0502020204030204"/>
                  <a:ea typeface="+mn-ea"/>
                  <a:cs typeface="+mn-cs"/>
                </a:rPr>
                <a:t>May 2017</a:t>
              </a: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alibri" panose="020F0502020204030204"/>
                  <a:ea typeface="+mn-ea"/>
                  <a:cs typeface="+mn-cs"/>
                </a:rPr>
                <a:t>Council of the District of Columbia amended the law </a:t>
              </a: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400" b="1" i="0" u="none" strike="noStrike" kern="0" cap="none" spc="0" normalizeH="0" baseline="0" noProof="0" dirty="0">
                  <a:ln>
                    <a:noFill/>
                  </a:ln>
                  <a:solidFill>
                    <a:srgbClr val="6E06C1"/>
                  </a:solidFill>
                  <a:effectLst/>
                  <a:uLnTx/>
                  <a:uFillTx/>
                  <a:latin typeface="Calibri" panose="020F0502020204030204"/>
                  <a:ea typeface="+mn-ea"/>
                  <a:cs typeface="+mn-cs"/>
                </a:rPr>
                <a:t>Nov 2017 </a:t>
              </a: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alibri" panose="020F0502020204030204"/>
                  <a:ea typeface="+mn-ea"/>
                  <a:cs typeface="+mn-cs"/>
                </a:rPr>
                <a:t>Approval from Public Service Commission of the District of Columbia on the First Biennial Plan</a:t>
              </a: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400" b="1" i="0" u="none" strike="noStrike" kern="0" cap="none" spc="0" normalizeH="0" baseline="0" noProof="0" dirty="0">
                  <a:ln>
                    <a:noFill/>
                  </a:ln>
                  <a:solidFill>
                    <a:srgbClr val="6E06C1"/>
                  </a:solidFill>
                  <a:effectLst/>
                  <a:uLnTx/>
                  <a:uFillTx/>
                  <a:latin typeface="Calibri" panose="020F0502020204030204"/>
                  <a:ea typeface="+mn-ea"/>
                  <a:cs typeface="+mn-cs"/>
                </a:rPr>
                <a:t>Jan 2020</a:t>
              </a: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alibri" panose="020F0502020204030204"/>
                  <a:ea typeface="+mn-ea"/>
                  <a:cs typeface="+mn-cs"/>
                </a:rPr>
                <a:t>Approval from Public Service Commission of the District of Columbia on the Second Biennial Plan</a:t>
              </a: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400" b="1" i="0" u="none" strike="noStrike" kern="0" cap="none" spc="0" normalizeH="0" baseline="0" noProof="0" dirty="0">
                  <a:ln>
                    <a:noFill/>
                  </a:ln>
                  <a:solidFill>
                    <a:srgbClr val="6E06C1"/>
                  </a:solidFill>
                  <a:effectLst/>
                  <a:uLnTx/>
                  <a:uFillTx/>
                  <a:latin typeface="Calibri" panose="020F0502020204030204"/>
                  <a:ea typeface="+mn-ea"/>
                  <a:cs typeface="+mn-cs"/>
                </a:rPr>
                <a:t>Jan 2022</a:t>
              </a:r>
            </a:p>
            <a:p>
              <a:pPr marL="0" marR="0" lvl="1" indent="0" algn="ctr" defTabSz="514350" rtl="0" eaLnBrk="1" fontAlgn="auto" latinLnBrk="0" hangingPunct="1">
                <a:lnSpc>
                  <a:spcPct val="95000"/>
                </a:lnSpc>
                <a:spcBef>
                  <a:spcPts val="169"/>
                </a:spcBef>
                <a:spcAft>
                  <a:spcPts val="169"/>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alibri" panose="020F0502020204030204"/>
                  <a:ea typeface="+mn-ea"/>
                  <a:cs typeface="+mn-cs"/>
                </a:rPr>
                <a:t>Approval from Public Service Commission of the District of Columbia on the Third Biennial Plan</a:t>
              </a:r>
            </a:p>
          </p:txBody>
        </p:sp>
      </p:grpSp>
      <p:sp>
        <p:nvSpPr>
          <p:cNvPr id="122" name="Text Placeholder 2">
            <a:extLst>
              <a:ext uri="{FF2B5EF4-FFF2-40B4-BE49-F238E27FC236}">
                <a16:creationId xmlns:a16="http://schemas.microsoft.com/office/drawing/2014/main" id="{0FB92757-2812-E2E5-237B-80CF5E8E5694}"/>
              </a:ext>
            </a:extLst>
          </p:cNvPr>
          <p:cNvSpPr>
            <a:spLocks noGrp="1"/>
          </p:cNvSpPr>
          <p:nvPr>
            <p:ph type="title" idx="4294967295"/>
          </p:nvPr>
        </p:nvSpPr>
        <p:spPr>
          <a:xfrm>
            <a:off x="457201" y="428652"/>
            <a:ext cx="9350375" cy="871537"/>
          </a:xfrm>
          <a:prstGeom prst="rect">
            <a:avLst/>
          </a:prstGeom>
          <a:noFill/>
          <a:ln>
            <a:noFill/>
            <a:prstDash/>
          </a:ln>
          <a:effectLst/>
        </p:spPr>
        <p:txBody>
          <a:bodyPr rot="0" spcFirstLastPara="0" vertOverflow="overflow" horzOverflow="overflow" vert="horz" wrap="square" lIns="0" tIns="0" rIns="0" bIns="0" numCol="1" spcCol="301752"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293E6B"/>
                </a:solidFill>
                <a:effectLst/>
                <a:uLnTx/>
                <a:uFillTx/>
                <a:latin typeface="Avenir LT Std 65 Medium"/>
                <a:ea typeface="+mn-ea"/>
                <a:cs typeface="Arial" panose="020B0604020202020204" pitchFamily="34" charset="0"/>
              </a:rPr>
              <a:t>DC PLUG Background</a:t>
            </a:r>
            <a:endParaRPr kumimoji="0" lang="en-US" sz="3200" b="1" i="0" u="none" strike="noStrike" kern="1200" cap="none" spc="0" normalizeH="0" baseline="0" noProof="0" dirty="0">
              <a:ln>
                <a:noFill/>
              </a:ln>
              <a:solidFill>
                <a:srgbClr val="170D6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0407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D845D9B-5B99-4902-B26D-DE4F393E5E44}" vid="{4BD16B79-2DA8-4946-8EFA-8EA963586B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DCPLUG PPT Template v2</Template>
  <TotalTime>12915</TotalTime>
  <Words>1348</Words>
  <Application>Microsoft Macintosh PowerPoint</Application>
  <PresentationFormat>Widescreen</PresentationFormat>
  <Paragraphs>207</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Arial,Sans-Serif</vt:lpstr>
      <vt:lpstr>Avenir Book</vt:lpstr>
      <vt:lpstr>Avenir LT Std 65 Medium</vt:lpstr>
      <vt:lpstr>Avenir Next</vt:lpstr>
      <vt:lpstr>Calibri</vt:lpstr>
      <vt:lpstr>Segoe UI</vt:lpstr>
      <vt:lpstr>Wingdings</vt:lpstr>
      <vt:lpstr>Office Theme</vt:lpstr>
      <vt:lpstr>DC PLUG Initiative – Open House  Feeder 467</vt:lpstr>
      <vt:lpstr> Welcome to our virtual public meeting! </vt:lpstr>
      <vt:lpstr> Using Webex - Audio &amp; Video</vt:lpstr>
      <vt:lpstr>Using Webex – Audio &amp; Video</vt:lpstr>
      <vt:lpstr> Using Webex - Q&amp;A</vt:lpstr>
      <vt:lpstr> Using Webex – Raise Your Hand</vt:lpstr>
      <vt:lpstr>DC PLUG Initiative – Open House  Feeder 467</vt:lpstr>
      <vt:lpstr>Agenda</vt:lpstr>
      <vt:lpstr>DC PLUG Background</vt:lpstr>
      <vt:lpstr>Existing Overhead System (Before DC PLUG)</vt:lpstr>
      <vt:lpstr>Proposed Underground Plan (After DC PLUG)</vt:lpstr>
      <vt:lpstr>Current Status and Timeline – Feeder 467 Design </vt:lpstr>
      <vt:lpstr>Feeder 467 Construction Timeline*</vt:lpstr>
      <vt:lpstr>Project Scope</vt:lpstr>
      <vt:lpstr>Project Scope</vt:lpstr>
      <vt:lpstr>Feeder 467 Map </vt:lpstr>
      <vt:lpstr>Maintenance of Traffic During Construction</vt:lpstr>
      <vt:lpstr>Typical Maintenance of Traffic During Construction</vt:lpstr>
      <vt:lpstr>Typical Maintenance of Traffic During Construction</vt:lpstr>
      <vt:lpstr>Typical Maintenance of Traffic During Construction</vt:lpstr>
      <vt:lpstr>Education Plan Summary</vt:lpstr>
      <vt:lpstr>DDOT Title VI –  http://tinyurl.com/TitleVI-Survey</vt:lpstr>
      <vt:lpstr>Contact Us </vt:lpstr>
      <vt:lpstr>Thank you </vt:lpstr>
      <vt:lpstr>PowerPoint Presentation</vt:lpstr>
    </vt:vector>
  </TitlesOfParts>
  <Company>RKK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Kamins</dc:creator>
  <cp:lastModifiedBy>Peyton Manning</cp:lastModifiedBy>
  <cp:revision>140</cp:revision>
  <dcterms:created xsi:type="dcterms:W3CDTF">2023-10-10T13:07:23Z</dcterms:created>
  <dcterms:modified xsi:type="dcterms:W3CDTF">2024-07-17T21:33:12Z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968b3d1-e05f-4796-9c23-acaf26d588cb_Enabled">
    <vt:lpwstr>true</vt:lpwstr>
  </property>
  <property fmtid="{D5CDD505-2E9C-101B-9397-08002B2CF9AE}" pid="3" name="MSIP_Label_c968b3d1-e05f-4796-9c23-acaf26d588cb_SetDate">
    <vt:lpwstr>2023-07-21T17:44:59Z</vt:lpwstr>
  </property>
  <property fmtid="{D5CDD505-2E9C-101B-9397-08002B2CF9AE}" pid="4" name="MSIP_Label_c968b3d1-e05f-4796-9c23-acaf26d588cb_Method">
    <vt:lpwstr>Standard</vt:lpwstr>
  </property>
  <property fmtid="{D5CDD505-2E9C-101B-9397-08002B2CF9AE}" pid="5" name="MSIP_Label_c968b3d1-e05f-4796-9c23-acaf26d588cb_Name">
    <vt:lpwstr>Company Confidential Information</vt:lpwstr>
  </property>
  <property fmtid="{D5CDD505-2E9C-101B-9397-08002B2CF9AE}" pid="6" name="MSIP_Label_c968b3d1-e05f-4796-9c23-acaf26d588cb_SiteId">
    <vt:lpwstr>600d01fc-055f-49c6-868f-3ecfcc791773</vt:lpwstr>
  </property>
  <property fmtid="{D5CDD505-2E9C-101B-9397-08002B2CF9AE}" pid="7" name="MSIP_Label_c968b3d1-e05f-4796-9c23-acaf26d588cb_ActionId">
    <vt:lpwstr>f60ea3bc-6871-468e-b36a-f39429955a2a</vt:lpwstr>
  </property>
  <property fmtid="{D5CDD505-2E9C-101B-9397-08002B2CF9AE}" pid="8" name="MSIP_Label_c968b3d1-e05f-4796-9c23-acaf26d588cb_ContentBits">
    <vt:lpwstr>0</vt:lpwstr>
  </property>
</Properties>
</file>